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6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6350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018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4956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197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251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0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16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37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4065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86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270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F321B-2B00-44FC-AAE6-8F44C10EF780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822483-D801-41A6-AF74-92E2EA1470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237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57"/>
          <p:cNvSpPr/>
          <p:nvPr/>
        </p:nvSpPr>
        <p:spPr>
          <a:xfrm>
            <a:off x="484547" y="5789348"/>
            <a:ext cx="6047573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518984" y="5134423"/>
            <a:ext cx="6047573" cy="30777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/>
          <p:cNvGrpSpPr/>
          <p:nvPr/>
        </p:nvGrpSpPr>
        <p:grpSpPr>
          <a:xfrm>
            <a:off x="5170944" y="507968"/>
            <a:ext cx="6859334" cy="3811094"/>
            <a:chOff x="2922015" y="573870"/>
            <a:chExt cx="6859334" cy="3811094"/>
          </a:xfrm>
        </p:grpSpPr>
        <p:sp>
          <p:nvSpPr>
            <p:cNvPr id="5" name="TextBox 4"/>
            <p:cNvSpPr txBox="1"/>
            <p:nvPr/>
          </p:nvSpPr>
          <p:spPr>
            <a:xfrm>
              <a:off x="2922015" y="1604508"/>
              <a:ext cx="459901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F22_</a:t>
              </a:r>
              <a:r>
                <a:rPr lang="en-US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T254L_Juno </a:t>
              </a:r>
              <a:r>
                <a:rPr lang="en-US" dirty="0" smtClean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Lighting_manufspecname.pdf</a:t>
              </a:r>
              <a:endParaRPr lang="en-US" dirty="0"/>
            </a:p>
          </p:txBody>
        </p:sp>
        <p:pic>
          <p:nvPicPr>
            <p:cNvPr id="6" name="Picture 5"/>
            <p:cNvPicPr>
              <a:picLocks noChangeAspect="1"/>
            </p:cNvPicPr>
            <p:nvPr/>
          </p:nvPicPr>
          <p:blipFill rotWithShape="1">
            <a:blip r:embed="rId2"/>
            <a:srcRect b="27495"/>
            <a:stretch/>
          </p:blipFill>
          <p:spPr>
            <a:xfrm>
              <a:off x="2938462" y="2409825"/>
              <a:ext cx="6772275" cy="1975139"/>
            </a:xfrm>
            <a:prstGeom prst="rect">
              <a:avLst/>
            </a:prstGeom>
          </p:spPr>
        </p:pic>
        <p:cxnSp>
          <p:nvCxnSpPr>
            <p:cNvPr id="8" name="Straight Arrow Connector 7"/>
            <p:cNvCxnSpPr/>
            <p:nvPr/>
          </p:nvCxnSpPr>
          <p:spPr>
            <a:xfrm flipH="1" flipV="1">
              <a:off x="3252380" y="1907187"/>
              <a:ext cx="862421" cy="136595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 flipV="1">
              <a:off x="3772930" y="1907187"/>
              <a:ext cx="1890115" cy="137634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Oval 10"/>
            <p:cNvSpPr/>
            <p:nvPr/>
          </p:nvSpPr>
          <p:spPr>
            <a:xfrm>
              <a:off x="5476657" y="3158836"/>
              <a:ext cx="467591" cy="394855"/>
            </a:xfrm>
            <a:prstGeom prst="ellipse">
              <a:avLst/>
            </a:prstGeom>
            <a:no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268190" y="2599665"/>
              <a:ext cx="451315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First group of letters before (“-”, “/”, “ “, “.”, “,”)</a:t>
              </a:r>
              <a:endParaRPr lang="en-US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6" name="Straight Arrow Connector 15"/>
            <p:cNvCxnSpPr/>
            <p:nvPr/>
          </p:nvCxnSpPr>
          <p:spPr>
            <a:xfrm flipH="1">
              <a:off x="3393990" y="1199239"/>
              <a:ext cx="156279" cy="589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3011610" y="573870"/>
              <a:ext cx="136768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PDF naming:</a:t>
              </a:r>
            </a:p>
            <a:p>
              <a:r>
                <a:rPr lang="en-US" sz="1400" dirty="0" smtClean="0">
                  <a:solidFill>
                    <a:schemeClr val="accent2">
                      <a:lumMod val="60000"/>
                      <a:lumOff val="40000"/>
                    </a:schemeClr>
                  </a:solidFill>
                </a:rPr>
                <a:t>underscore</a:t>
              </a:r>
              <a:endPara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endParaRPr>
            </a:p>
          </p:txBody>
        </p:sp>
        <p:cxnSp>
          <p:nvCxnSpPr>
            <p:cNvPr id="19" name="Straight Arrow Connector 18"/>
            <p:cNvCxnSpPr/>
            <p:nvPr/>
          </p:nvCxnSpPr>
          <p:spPr>
            <a:xfrm>
              <a:off x="3550269" y="1199239"/>
              <a:ext cx="461559" cy="5899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560865" y="225439"/>
            <a:ext cx="378662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1.Create zip file with “Project Name”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2.Ask user to save in folder (chosen by user)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3.Zip file consist of single pdfs (per each product)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4. Add check box for user to chose if header will be or will not be added (we will use this functionality in a future for different membership levels) 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5. Add </a:t>
            </a:r>
            <a:r>
              <a:rPr lang="en-US" sz="1200" dirty="0">
                <a:solidFill>
                  <a:schemeClr val="accent2">
                    <a:lumMod val="75000"/>
                  </a:schemeClr>
                </a:solidFill>
              </a:rPr>
              <a:t>header to each pdf page. Include information as it shown on next pages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6. Add popup screen 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6. Add title 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page(file) just 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show project name in the middle of the page. Design will follow up.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7. Add 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pdf file 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showing list of printed products (see example</a:t>
            </a:r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)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8. Progress pop up that can be minimized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9. No restrictions on consequent prints. </a:t>
            </a:r>
          </a:p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10. If not downloaded, remove temp file from server in 24 hours.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24178" y="5134423"/>
            <a:ext cx="36174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F22_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T254L_Juno 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Lighting_manufspecname.pdf</a:t>
            </a:r>
            <a:endParaRPr lang="en-US" sz="1400" dirty="0"/>
          </a:p>
        </p:txBody>
      </p:sp>
      <p:sp>
        <p:nvSpPr>
          <p:cNvPr id="27" name="TextBox 26"/>
          <p:cNvSpPr txBox="1"/>
          <p:nvPr/>
        </p:nvSpPr>
        <p:spPr>
          <a:xfrm>
            <a:off x="424178" y="5443342"/>
            <a:ext cx="305808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F23_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ab25L_ERCO_manufspecname.pdf</a:t>
            </a:r>
            <a:endParaRPr lang="en-US" sz="1400" dirty="0"/>
          </a:p>
        </p:txBody>
      </p:sp>
      <p:sp>
        <p:nvSpPr>
          <p:cNvPr id="28" name="TextBox 27"/>
          <p:cNvSpPr txBox="1"/>
          <p:nvPr/>
        </p:nvSpPr>
        <p:spPr>
          <a:xfrm>
            <a:off x="436414" y="5752261"/>
            <a:ext cx="310937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F24_</a:t>
            </a:r>
            <a:r>
              <a:rPr lang="en-US" sz="14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789_Amerlux_manufspecname.pdf</a:t>
            </a:r>
            <a:endParaRPr lang="en-US" sz="1400" dirty="0"/>
          </a:p>
        </p:txBody>
      </p:sp>
      <p:cxnSp>
        <p:nvCxnSpPr>
          <p:cNvPr id="29" name="Straight Arrow Connector 28"/>
          <p:cNvCxnSpPr/>
          <p:nvPr/>
        </p:nvCxnSpPr>
        <p:spPr>
          <a:xfrm flipH="1">
            <a:off x="7203989" y="1259082"/>
            <a:ext cx="521597" cy="402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7725586" y="1033472"/>
            <a:ext cx="176112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Manufacturer’s name</a:t>
            </a:r>
            <a:endParaRPr lang="en-US" sz="1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8633122" y="1290100"/>
            <a:ext cx="1301710" cy="3431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9934832" y="1102621"/>
            <a:ext cx="188646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Original pdf name by manufacturer</a:t>
            </a:r>
            <a:endParaRPr lang="en-US" sz="14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39" name="Straight Arrow Connector 38"/>
          <p:cNvCxnSpPr/>
          <p:nvPr/>
        </p:nvCxnSpPr>
        <p:spPr>
          <a:xfrm>
            <a:off x="5799198" y="1133337"/>
            <a:ext cx="1711243" cy="606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6050390" y="5134423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OK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6050390" y="5443342"/>
            <a:ext cx="2391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-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6062626" y="5752261"/>
            <a:ext cx="39626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OK</a:t>
            </a:r>
            <a:endParaRPr lang="en-US" sz="1400" dirty="0"/>
          </a:p>
        </p:txBody>
      </p:sp>
      <p:sp>
        <p:nvSpPr>
          <p:cNvPr id="51" name="TextBox 50"/>
          <p:cNvSpPr txBox="1"/>
          <p:nvPr/>
        </p:nvSpPr>
        <p:spPr>
          <a:xfrm>
            <a:off x="396740" y="4722007"/>
            <a:ext cx="157222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Product spec sheet</a:t>
            </a:r>
            <a:endParaRPr lang="en-US" sz="1400" dirty="0"/>
          </a:p>
        </p:txBody>
      </p:sp>
      <p:sp>
        <p:nvSpPr>
          <p:cNvPr id="52" name="TextBox 51"/>
          <p:cNvSpPr txBox="1"/>
          <p:nvPr/>
        </p:nvSpPr>
        <p:spPr>
          <a:xfrm>
            <a:off x="5930485" y="4722007"/>
            <a:ext cx="63607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Status</a:t>
            </a:r>
            <a:endParaRPr lang="en-US" sz="1400" dirty="0"/>
          </a:p>
        </p:txBody>
      </p:sp>
      <p:sp>
        <p:nvSpPr>
          <p:cNvPr id="53" name="Rectangle 52"/>
          <p:cNvSpPr/>
          <p:nvPr/>
        </p:nvSpPr>
        <p:spPr>
          <a:xfrm>
            <a:off x="238897" y="4481384"/>
            <a:ext cx="6965092" cy="1960605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/>
          <p:cNvCxnSpPr/>
          <p:nvPr/>
        </p:nvCxnSpPr>
        <p:spPr>
          <a:xfrm>
            <a:off x="518984" y="5029784"/>
            <a:ext cx="6153665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>
            <a:off x="1182852" y="2524260"/>
            <a:ext cx="530618" cy="2121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1557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620916" y="1295362"/>
            <a:ext cx="2828522" cy="157273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188362" y="1896515"/>
            <a:ext cx="1458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Name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3620916" y="3126932"/>
            <a:ext cx="2828522" cy="197036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3650708" y="3119410"/>
            <a:ext cx="10271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Print Status</a:t>
            </a:r>
            <a:endParaRPr lang="en-US" sz="14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0709" y="3419665"/>
            <a:ext cx="2643309" cy="794437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"/>
          <a:srcRect t="32138"/>
          <a:stretch/>
        </p:blipFill>
        <p:spPr>
          <a:xfrm>
            <a:off x="3650709" y="4060097"/>
            <a:ext cx="2643309" cy="539119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t="32138"/>
          <a:stretch/>
        </p:blipFill>
        <p:spPr>
          <a:xfrm>
            <a:off x="3650708" y="4465416"/>
            <a:ext cx="2643309" cy="539119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7016884" y="1897480"/>
            <a:ext cx="3114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Project Name _11/11/2000.pdf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7016884" y="3234999"/>
            <a:ext cx="297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Print Status</a:t>
            </a:r>
            <a:r>
              <a:rPr lang="en-US" dirty="0"/>
              <a:t> _</a:t>
            </a:r>
            <a:r>
              <a:rPr lang="en-US" dirty="0" smtClean="0"/>
              <a:t>11/11/2000.pdf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2292994" y="1619516"/>
            <a:ext cx="10441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One page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4" name="Straight Arrow Connector 13"/>
          <p:cNvCxnSpPr>
            <a:endCxn id="4" idx="1"/>
          </p:cNvCxnSpPr>
          <p:nvPr/>
        </p:nvCxnSpPr>
        <p:spPr>
          <a:xfrm>
            <a:off x="3101676" y="1814676"/>
            <a:ext cx="519240" cy="2670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756860" y="3816883"/>
            <a:ext cx="10441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accent2">
                    <a:lumMod val="75000"/>
                  </a:schemeClr>
                </a:solidFill>
              </a:rPr>
              <a:t>One or multiple pages</a:t>
            </a:r>
            <a:endParaRPr lang="en-US" sz="1200" dirty="0">
              <a:solidFill>
                <a:schemeClr val="accent2">
                  <a:lumMod val="75000"/>
                </a:schemeClr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V="1">
            <a:off x="2432127" y="3816883"/>
            <a:ext cx="1033369" cy="1896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5585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DF7F3806-5854-4E93-9D5E-B84C118C5A3B}"/>
              </a:ext>
            </a:extLst>
          </p:cNvPr>
          <p:cNvSpPr txBox="1"/>
          <p:nvPr/>
        </p:nvSpPr>
        <p:spPr>
          <a:xfrm>
            <a:off x="10105534" y="786593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page </a:t>
            </a:r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edges. Same for printer and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8D894CA1-56EC-4E2D-92C4-C98308F960C5}"/>
              </a:ext>
            </a:extLst>
          </p:cNvPr>
          <p:cNvSpPr/>
          <p:nvPr/>
        </p:nvSpPr>
        <p:spPr>
          <a:xfrm>
            <a:off x="1322939" y="573140"/>
            <a:ext cx="8643253" cy="628486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xmlns="" id="{2DB4DF4B-B619-45FD-AA30-BEA9C5DF2CCE}"/>
              </a:ext>
            </a:extLst>
          </p:cNvPr>
          <p:cNvCxnSpPr>
            <a:cxnSpLocks/>
          </p:cNvCxnSpPr>
          <p:nvPr/>
        </p:nvCxnSpPr>
        <p:spPr>
          <a:xfrm flipH="1">
            <a:off x="9936839" y="1003056"/>
            <a:ext cx="337390" cy="1561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TextBox 183">
            <a:extLst>
              <a:ext uri="{FF2B5EF4-FFF2-40B4-BE49-F238E27FC236}">
                <a16:creationId xmlns:a16="http://schemas.microsoft.com/office/drawing/2014/main" xmlns="" id="{00184E92-9565-47DB-9B46-DAEE05C6FFBC}"/>
              </a:ext>
            </a:extLst>
          </p:cNvPr>
          <p:cNvSpPr txBox="1"/>
          <p:nvPr/>
        </p:nvSpPr>
        <p:spPr>
          <a:xfrm>
            <a:off x="409643" y="815887"/>
            <a:ext cx="208646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Have additional white header, by shrinking original pdf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85" name="Straight Arrow Connector 184">
            <a:extLst>
              <a:ext uri="{FF2B5EF4-FFF2-40B4-BE49-F238E27FC236}">
                <a16:creationId xmlns:a16="http://schemas.microsoft.com/office/drawing/2014/main" xmlns="" id="{C7ACF035-1391-4EAA-9EA1-867F44E97861}"/>
              </a:ext>
            </a:extLst>
          </p:cNvPr>
          <p:cNvCxnSpPr>
            <a:cxnSpLocks/>
          </p:cNvCxnSpPr>
          <p:nvPr/>
        </p:nvCxnSpPr>
        <p:spPr>
          <a:xfrm flipH="1">
            <a:off x="9256983" y="3251379"/>
            <a:ext cx="805342" cy="92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xmlns="" id="{6A194B69-E4BE-475F-A8A4-F8432DDCCC06}"/>
              </a:ext>
            </a:extLst>
          </p:cNvPr>
          <p:cNvCxnSpPr>
            <a:cxnSpLocks/>
          </p:cNvCxnSpPr>
          <p:nvPr/>
        </p:nvCxnSpPr>
        <p:spPr>
          <a:xfrm>
            <a:off x="1681936" y="1470151"/>
            <a:ext cx="7831846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8BA708D4-F714-49DD-9225-F4509C68C6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1937" y="1609777"/>
            <a:ext cx="7977718" cy="4984847"/>
          </a:xfrm>
          <a:prstGeom prst="rect">
            <a:avLst/>
          </a:prstGeom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8996464" y="746398"/>
            <a:ext cx="663192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F</a:t>
            </a:r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22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xmlns="" id="{53CFA3FF-141C-4459-A4FE-317B3AFA480E}"/>
              </a:ext>
            </a:extLst>
          </p:cNvPr>
          <p:cNvCxnSpPr/>
          <p:nvPr/>
        </p:nvCxnSpPr>
        <p:spPr>
          <a:xfrm flipH="1">
            <a:off x="2822680" y="1490892"/>
            <a:ext cx="39188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xmlns="" id="{D796DD87-49FB-4D5B-9FFD-97CFC5A09787}"/>
              </a:ext>
            </a:extLst>
          </p:cNvPr>
          <p:cNvCxnSpPr/>
          <p:nvPr/>
        </p:nvCxnSpPr>
        <p:spPr>
          <a:xfrm flipH="1">
            <a:off x="2813349" y="539861"/>
            <a:ext cx="41987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xmlns="" id="{F4F087FE-BD9D-41F1-94D5-142A047BFAA3}"/>
              </a:ext>
            </a:extLst>
          </p:cNvPr>
          <p:cNvCxnSpPr/>
          <p:nvPr/>
        </p:nvCxnSpPr>
        <p:spPr>
          <a:xfrm>
            <a:off x="3018623" y="454391"/>
            <a:ext cx="0" cy="119727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6AAB3495-0124-46C3-8CEE-FC37F133B026}"/>
              </a:ext>
            </a:extLst>
          </p:cNvPr>
          <p:cNvSpPr txBox="1"/>
          <p:nvPr/>
        </p:nvSpPr>
        <p:spPr>
          <a:xfrm>
            <a:off x="2496109" y="914549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“H”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DD9AC50-8F75-4483-8E3D-1E1B724C0654}"/>
              </a:ext>
            </a:extLst>
          </p:cNvPr>
          <p:cNvSpPr txBox="1"/>
          <p:nvPr/>
        </p:nvSpPr>
        <p:spPr>
          <a:xfrm>
            <a:off x="10062325" y="49920"/>
            <a:ext cx="19835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Tag (right aligned</a:t>
            </a:r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en-US" sz="14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See next page</a:t>
            </a:r>
            <a:endParaRPr 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xmlns="" id="{BBA06E9E-330F-4F7A-A808-B769EAAB0619}"/>
              </a:ext>
            </a:extLst>
          </p:cNvPr>
          <p:cNvCxnSpPr>
            <a:cxnSpLocks/>
          </p:cNvCxnSpPr>
          <p:nvPr/>
        </p:nvCxnSpPr>
        <p:spPr>
          <a:xfrm flipH="1">
            <a:off x="9513782" y="244583"/>
            <a:ext cx="621105" cy="57130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227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4643" y="581177"/>
            <a:ext cx="10888455" cy="125756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8D894CA1-56EC-4E2D-92C4-C98308F960C5}"/>
              </a:ext>
            </a:extLst>
          </p:cNvPr>
          <p:cNvSpPr/>
          <p:nvPr/>
        </p:nvSpPr>
        <p:spPr>
          <a:xfrm>
            <a:off x="1322939" y="3429000"/>
            <a:ext cx="8643253" cy="3429000"/>
          </a:xfrm>
          <a:prstGeom prst="rect">
            <a:avLst/>
          </a:prstGeom>
          <a:noFill/>
          <a:ln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309F5518-5C30-4583-9E9D-385CB5BF21E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78404" y="3707450"/>
            <a:ext cx="1015705" cy="59359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94110" y="3632802"/>
            <a:ext cx="171323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Company Name</a:t>
            </a:r>
          </a:p>
          <a:p>
            <a:r>
              <a:rPr lang="en-US" sz="1200" dirty="0" smtClean="0"/>
              <a:t>Address, </a:t>
            </a:r>
          </a:p>
          <a:p>
            <a:r>
              <a:rPr lang="en-US" sz="1200" dirty="0" smtClean="0"/>
              <a:t>City, State, Zip</a:t>
            </a:r>
          </a:p>
          <a:p>
            <a:r>
              <a:rPr lang="en-US" sz="1200" dirty="0" smtClean="0"/>
              <a:t>Phone</a:t>
            </a:r>
          </a:p>
          <a:p>
            <a:r>
              <a:rPr lang="en-US" sz="1200" dirty="0" smtClean="0"/>
              <a:t>email</a:t>
            </a:r>
            <a:endParaRPr lang="en-US" sz="1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9082887" y="3632802"/>
            <a:ext cx="663192" cy="461665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F22</a:t>
            </a:r>
            <a:endParaRPr lang="en-US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95314" y="3944484"/>
            <a:ext cx="3992547" cy="33855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T254L-023-SDC-120V-10DIM-2E-BL-GL2</a:t>
            </a:r>
            <a:endParaRPr lang="en-US" sz="16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4307340" y="3674559"/>
            <a:ext cx="0" cy="88750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73638" y="3553222"/>
            <a:ext cx="3992547" cy="338554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6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Project Name</a:t>
            </a:r>
            <a:endParaRPr lang="en-US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3F16A1D0-0C7E-4458-8BD0-B8C9672BDFA7}"/>
              </a:ext>
            </a:extLst>
          </p:cNvPr>
          <p:cNvSpPr txBox="1"/>
          <p:nvPr/>
        </p:nvSpPr>
        <p:spPr>
          <a:xfrm>
            <a:off x="4395313" y="4188013"/>
            <a:ext cx="3994420" cy="307777"/>
          </a:xfrm>
          <a:prstGeom prst="rect">
            <a:avLst/>
          </a:prstGeom>
          <a:noFill/>
          <a:ln w="952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w</a:t>
            </a: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ith green glass</a:t>
            </a:r>
            <a:endParaRPr lang="en-US" sz="1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>
            <a:off x="8862774" y="3674559"/>
            <a:ext cx="0" cy="887502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 flipV="1">
            <a:off x="4480527" y="3863226"/>
            <a:ext cx="4244009" cy="408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1578405" y="4723113"/>
            <a:ext cx="8167674" cy="41025"/>
          </a:xfrm>
          <a:prstGeom prst="line">
            <a:avLst/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1997765" y="914400"/>
            <a:ext cx="6997148" cy="27184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3568148" y="895207"/>
            <a:ext cx="2932043" cy="32853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2732868" y="719384"/>
            <a:ext cx="2682145" cy="276999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T254L-023-SDC-120V-10DIM-2E-BL-GL2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>
            <a:off x="5327374" y="1209958"/>
            <a:ext cx="168965" cy="32313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Straight Arrow Connector 2"/>
          <p:cNvCxnSpPr/>
          <p:nvPr/>
        </p:nvCxnSpPr>
        <p:spPr>
          <a:xfrm>
            <a:off x="874643" y="2431473"/>
            <a:ext cx="703761" cy="1121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301336" y="2171700"/>
            <a:ext cx="25943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User’s company </a:t>
            </a:r>
            <a:r>
              <a:rPr lang="en-US" dirty="0" smtClean="0">
                <a:solidFill>
                  <a:schemeClr val="accent4">
                    <a:lumMod val="50000"/>
                  </a:schemeClr>
                </a:solidFill>
              </a:rPr>
              <a:t>logo, info</a:t>
            </a:r>
            <a:endParaRPr lang="en-US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02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259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work</dc:creator>
  <cp:lastModifiedBy>work</cp:lastModifiedBy>
  <cp:revision>13</cp:revision>
  <dcterms:created xsi:type="dcterms:W3CDTF">2018-05-22T01:58:53Z</dcterms:created>
  <dcterms:modified xsi:type="dcterms:W3CDTF">2018-06-02T14:53:40Z</dcterms:modified>
</cp:coreProperties>
</file>