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18288000" cy="18288000"/>
  <p:notesSz cx="6858000" cy="9144000"/>
  <p:defaultTextStyle>
    <a:defPPr>
      <a:defRPr lang="en-US"/>
    </a:defPPr>
    <a:lvl1pPr marL="0" algn="l" defTabSz="1755561" rtl="0" eaLnBrk="1" latinLnBrk="0" hangingPunct="1">
      <a:defRPr sz="3456" kern="1200">
        <a:solidFill>
          <a:schemeClr val="tx1"/>
        </a:solidFill>
        <a:latin typeface="+mn-lt"/>
        <a:ea typeface="+mn-ea"/>
        <a:cs typeface="+mn-cs"/>
      </a:defRPr>
    </a:lvl1pPr>
    <a:lvl2pPr marL="877780" algn="l" defTabSz="1755561" rtl="0" eaLnBrk="1" latinLnBrk="0" hangingPunct="1">
      <a:defRPr sz="3456" kern="1200">
        <a:solidFill>
          <a:schemeClr val="tx1"/>
        </a:solidFill>
        <a:latin typeface="+mn-lt"/>
        <a:ea typeface="+mn-ea"/>
        <a:cs typeface="+mn-cs"/>
      </a:defRPr>
    </a:lvl2pPr>
    <a:lvl3pPr marL="1755561" algn="l" defTabSz="1755561" rtl="0" eaLnBrk="1" latinLnBrk="0" hangingPunct="1">
      <a:defRPr sz="3456" kern="1200">
        <a:solidFill>
          <a:schemeClr val="tx1"/>
        </a:solidFill>
        <a:latin typeface="+mn-lt"/>
        <a:ea typeface="+mn-ea"/>
        <a:cs typeface="+mn-cs"/>
      </a:defRPr>
    </a:lvl3pPr>
    <a:lvl4pPr marL="2633340" algn="l" defTabSz="1755561" rtl="0" eaLnBrk="1" latinLnBrk="0" hangingPunct="1">
      <a:defRPr sz="3456" kern="1200">
        <a:solidFill>
          <a:schemeClr val="tx1"/>
        </a:solidFill>
        <a:latin typeface="+mn-lt"/>
        <a:ea typeface="+mn-ea"/>
        <a:cs typeface="+mn-cs"/>
      </a:defRPr>
    </a:lvl4pPr>
    <a:lvl5pPr marL="3511120" algn="l" defTabSz="1755561" rtl="0" eaLnBrk="1" latinLnBrk="0" hangingPunct="1">
      <a:defRPr sz="3456" kern="1200">
        <a:solidFill>
          <a:schemeClr val="tx1"/>
        </a:solidFill>
        <a:latin typeface="+mn-lt"/>
        <a:ea typeface="+mn-ea"/>
        <a:cs typeface="+mn-cs"/>
      </a:defRPr>
    </a:lvl5pPr>
    <a:lvl6pPr marL="4388901" algn="l" defTabSz="1755561" rtl="0" eaLnBrk="1" latinLnBrk="0" hangingPunct="1">
      <a:defRPr sz="3456" kern="1200">
        <a:solidFill>
          <a:schemeClr val="tx1"/>
        </a:solidFill>
        <a:latin typeface="+mn-lt"/>
        <a:ea typeface="+mn-ea"/>
        <a:cs typeface="+mn-cs"/>
      </a:defRPr>
    </a:lvl6pPr>
    <a:lvl7pPr marL="5266681" algn="l" defTabSz="1755561" rtl="0" eaLnBrk="1" latinLnBrk="0" hangingPunct="1">
      <a:defRPr sz="3456" kern="1200">
        <a:solidFill>
          <a:schemeClr val="tx1"/>
        </a:solidFill>
        <a:latin typeface="+mn-lt"/>
        <a:ea typeface="+mn-ea"/>
        <a:cs typeface="+mn-cs"/>
      </a:defRPr>
    </a:lvl7pPr>
    <a:lvl8pPr marL="6144461" algn="l" defTabSz="1755561" rtl="0" eaLnBrk="1" latinLnBrk="0" hangingPunct="1">
      <a:defRPr sz="3456" kern="1200">
        <a:solidFill>
          <a:schemeClr val="tx1"/>
        </a:solidFill>
        <a:latin typeface="+mn-lt"/>
        <a:ea typeface="+mn-ea"/>
        <a:cs typeface="+mn-cs"/>
      </a:defRPr>
    </a:lvl8pPr>
    <a:lvl9pPr marL="7022240" algn="l" defTabSz="1755561" rtl="0" eaLnBrk="1" latinLnBrk="0" hangingPunct="1">
      <a:defRPr sz="3456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348" autoAdjust="0"/>
    <p:restoredTop sz="94660"/>
  </p:normalViewPr>
  <p:slideViewPr>
    <p:cSldViewPr snapToGrid="0">
      <p:cViewPr>
        <p:scale>
          <a:sx n="70" d="100"/>
          <a:sy n="70" d="100"/>
        </p:scale>
        <p:origin x="21" y="-10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2992968"/>
            <a:ext cx="15544800" cy="6366933"/>
          </a:xfrm>
        </p:spPr>
        <p:txBody>
          <a:bodyPr anchor="b"/>
          <a:lstStyle>
            <a:lvl1pPr algn="ctr">
              <a:defRPr sz="1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0" y="9605435"/>
            <a:ext cx="13716000" cy="4415365"/>
          </a:xfrm>
        </p:spPr>
        <p:txBody>
          <a:bodyPr/>
          <a:lstStyle>
            <a:lvl1pPr marL="0" indent="0" algn="ctr">
              <a:buNone/>
              <a:defRPr sz="4800"/>
            </a:lvl1pPr>
            <a:lvl2pPr marL="914400" indent="0" algn="ctr">
              <a:buNone/>
              <a:defRPr sz="4000"/>
            </a:lvl2pPr>
            <a:lvl3pPr marL="1828800" indent="0" algn="ctr">
              <a:buNone/>
              <a:defRPr sz="3600"/>
            </a:lvl3pPr>
            <a:lvl4pPr marL="2743200" indent="0" algn="ctr">
              <a:buNone/>
              <a:defRPr sz="3200"/>
            </a:lvl4pPr>
            <a:lvl5pPr marL="3657600" indent="0" algn="ctr">
              <a:buNone/>
              <a:defRPr sz="3200"/>
            </a:lvl5pPr>
            <a:lvl6pPr marL="4572000" indent="0" algn="ctr">
              <a:buNone/>
              <a:defRPr sz="3200"/>
            </a:lvl6pPr>
            <a:lvl7pPr marL="5486400" indent="0" algn="ctr">
              <a:buNone/>
              <a:defRPr sz="3200"/>
            </a:lvl7pPr>
            <a:lvl8pPr marL="6400800" indent="0" algn="ctr">
              <a:buNone/>
              <a:defRPr sz="3200"/>
            </a:lvl8pPr>
            <a:lvl9pPr marL="7315200" indent="0" algn="ctr">
              <a:buNone/>
              <a:defRPr sz="32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94E29-773E-478C-8297-DEEB98A24C5D}" type="datetimeFigureOut">
              <a:rPr lang="en-US" smtClean="0"/>
              <a:t>6/3/2018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9C5C4B-F74B-46A5-9C7D-DA0FAE79E1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91102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94E29-773E-478C-8297-DEEB98A24C5D}" type="datetimeFigureOut">
              <a:rPr lang="en-US" smtClean="0"/>
              <a:t>6/3/2018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9C5C4B-F74B-46A5-9C7D-DA0FAE79E1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45631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3087351" y="973667"/>
            <a:ext cx="3943350" cy="1549823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7301" y="973667"/>
            <a:ext cx="11601450" cy="1549823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94E29-773E-478C-8297-DEEB98A24C5D}" type="datetimeFigureOut">
              <a:rPr lang="en-US" smtClean="0"/>
              <a:t>6/3/2018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9C5C4B-F74B-46A5-9C7D-DA0FAE79E1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07282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94E29-773E-478C-8297-DEEB98A24C5D}" type="datetimeFigureOut">
              <a:rPr lang="en-US" smtClean="0"/>
              <a:t>6/3/2018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9C5C4B-F74B-46A5-9C7D-DA0FAE79E1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35132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47776" y="4559305"/>
            <a:ext cx="15773400" cy="7607299"/>
          </a:xfrm>
        </p:spPr>
        <p:txBody>
          <a:bodyPr anchor="b"/>
          <a:lstStyle>
            <a:lvl1pPr>
              <a:defRPr sz="1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47776" y="12238572"/>
            <a:ext cx="15773400" cy="4000499"/>
          </a:xfrm>
        </p:spPr>
        <p:txBody>
          <a:bodyPr/>
          <a:lstStyle>
            <a:lvl1pPr marL="0" indent="0">
              <a:buNone/>
              <a:defRPr sz="4800">
                <a:solidFill>
                  <a:schemeClr val="tx1"/>
                </a:solidFill>
              </a:defRPr>
            </a:lvl1pPr>
            <a:lvl2pPr marL="914400" indent="0">
              <a:buNone/>
              <a:defRPr sz="4000">
                <a:solidFill>
                  <a:schemeClr val="tx1">
                    <a:tint val="75000"/>
                  </a:schemeClr>
                </a:solidFill>
              </a:defRPr>
            </a:lvl2pPr>
            <a:lvl3pPr marL="1828800" indent="0">
              <a:buNone/>
              <a:defRPr sz="3600">
                <a:solidFill>
                  <a:schemeClr val="tx1">
                    <a:tint val="75000"/>
                  </a:schemeClr>
                </a:solidFill>
              </a:defRPr>
            </a:lvl3pPr>
            <a:lvl4pPr marL="274320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4pPr>
            <a:lvl5pPr marL="365760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5pPr>
            <a:lvl6pPr marL="457200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6pPr>
            <a:lvl7pPr marL="548640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7pPr>
            <a:lvl8pPr marL="640080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8pPr>
            <a:lvl9pPr marL="731520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94E29-773E-478C-8297-DEEB98A24C5D}" type="datetimeFigureOut">
              <a:rPr lang="en-US" smtClean="0"/>
              <a:t>6/3/2018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9C5C4B-F74B-46A5-9C7D-DA0FAE79E1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94379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7300" y="4868333"/>
            <a:ext cx="7772400" cy="1160356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258300" y="4868333"/>
            <a:ext cx="7772400" cy="1160356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94E29-773E-478C-8297-DEEB98A24C5D}" type="datetimeFigureOut">
              <a:rPr lang="en-US" smtClean="0"/>
              <a:t>6/3/2018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9C5C4B-F74B-46A5-9C7D-DA0FAE79E1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02969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9682" y="973671"/>
            <a:ext cx="15773400" cy="353483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9684" y="4483101"/>
            <a:ext cx="7736680" cy="2197099"/>
          </a:xfrm>
        </p:spPr>
        <p:txBody>
          <a:bodyPr anchor="b"/>
          <a:lstStyle>
            <a:lvl1pPr marL="0" indent="0">
              <a:buNone/>
              <a:defRPr sz="4800" b="1"/>
            </a:lvl1pPr>
            <a:lvl2pPr marL="914400" indent="0">
              <a:buNone/>
              <a:defRPr sz="4000" b="1"/>
            </a:lvl2pPr>
            <a:lvl3pPr marL="1828800" indent="0">
              <a:buNone/>
              <a:defRPr sz="3600" b="1"/>
            </a:lvl3pPr>
            <a:lvl4pPr marL="2743200" indent="0">
              <a:buNone/>
              <a:defRPr sz="3200" b="1"/>
            </a:lvl4pPr>
            <a:lvl5pPr marL="3657600" indent="0">
              <a:buNone/>
              <a:defRPr sz="3200" b="1"/>
            </a:lvl5pPr>
            <a:lvl6pPr marL="4572000" indent="0">
              <a:buNone/>
              <a:defRPr sz="3200" b="1"/>
            </a:lvl6pPr>
            <a:lvl7pPr marL="5486400" indent="0">
              <a:buNone/>
              <a:defRPr sz="3200" b="1"/>
            </a:lvl7pPr>
            <a:lvl8pPr marL="6400800" indent="0">
              <a:buNone/>
              <a:defRPr sz="3200" b="1"/>
            </a:lvl8pPr>
            <a:lvl9pPr marL="7315200" indent="0">
              <a:buNone/>
              <a:defRPr sz="3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9684" y="6680200"/>
            <a:ext cx="7736680" cy="982556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9258301" y="4483101"/>
            <a:ext cx="7774782" cy="2197099"/>
          </a:xfrm>
        </p:spPr>
        <p:txBody>
          <a:bodyPr anchor="b"/>
          <a:lstStyle>
            <a:lvl1pPr marL="0" indent="0">
              <a:buNone/>
              <a:defRPr sz="4800" b="1"/>
            </a:lvl1pPr>
            <a:lvl2pPr marL="914400" indent="0">
              <a:buNone/>
              <a:defRPr sz="4000" b="1"/>
            </a:lvl2pPr>
            <a:lvl3pPr marL="1828800" indent="0">
              <a:buNone/>
              <a:defRPr sz="3600" b="1"/>
            </a:lvl3pPr>
            <a:lvl4pPr marL="2743200" indent="0">
              <a:buNone/>
              <a:defRPr sz="3200" b="1"/>
            </a:lvl4pPr>
            <a:lvl5pPr marL="3657600" indent="0">
              <a:buNone/>
              <a:defRPr sz="3200" b="1"/>
            </a:lvl5pPr>
            <a:lvl6pPr marL="4572000" indent="0">
              <a:buNone/>
              <a:defRPr sz="3200" b="1"/>
            </a:lvl6pPr>
            <a:lvl7pPr marL="5486400" indent="0">
              <a:buNone/>
              <a:defRPr sz="3200" b="1"/>
            </a:lvl7pPr>
            <a:lvl8pPr marL="6400800" indent="0">
              <a:buNone/>
              <a:defRPr sz="3200" b="1"/>
            </a:lvl8pPr>
            <a:lvl9pPr marL="7315200" indent="0">
              <a:buNone/>
              <a:defRPr sz="3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9258301" y="6680200"/>
            <a:ext cx="7774782" cy="982556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94E29-773E-478C-8297-DEEB98A24C5D}" type="datetimeFigureOut">
              <a:rPr lang="en-US" smtClean="0"/>
              <a:t>6/3/2018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9C5C4B-F74B-46A5-9C7D-DA0FAE79E1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0317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94E29-773E-478C-8297-DEEB98A24C5D}" type="datetimeFigureOut">
              <a:rPr lang="en-US" smtClean="0"/>
              <a:t>6/3/2018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9C5C4B-F74B-46A5-9C7D-DA0FAE79E1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86867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94E29-773E-478C-8297-DEEB98A24C5D}" type="datetimeFigureOut">
              <a:rPr lang="en-US" smtClean="0"/>
              <a:t>6/3/2018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9C5C4B-F74B-46A5-9C7D-DA0FAE79E1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18131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9682" y="1219200"/>
            <a:ext cx="5898356" cy="4267200"/>
          </a:xfrm>
        </p:spPr>
        <p:txBody>
          <a:bodyPr anchor="b"/>
          <a:lstStyle>
            <a:lvl1pPr>
              <a:defRPr sz="6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774782" y="2633138"/>
            <a:ext cx="9258300" cy="12996333"/>
          </a:xfrm>
        </p:spPr>
        <p:txBody>
          <a:bodyPr/>
          <a:lstStyle>
            <a:lvl1pPr>
              <a:defRPr sz="6400"/>
            </a:lvl1pPr>
            <a:lvl2pPr>
              <a:defRPr sz="5600"/>
            </a:lvl2pPr>
            <a:lvl3pPr>
              <a:defRPr sz="4800"/>
            </a:lvl3pPr>
            <a:lvl4pPr>
              <a:defRPr sz="4000"/>
            </a:lvl4pPr>
            <a:lvl5pPr>
              <a:defRPr sz="4000"/>
            </a:lvl5pPr>
            <a:lvl6pPr>
              <a:defRPr sz="4000"/>
            </a:lvl6pPr>
            <a:lvl7pPr>
              <a:defRPr sz="4000"/>
            </a:lvl7pPr>
            <a:lvl8pPr>
              <a:defRPr sz="4000"/>
            </a:lvl8pPr>
            <a:lvl9pPr>
              <a:defRPr sz="4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59682" y="5486400"/>
            <a:ext cx="5898356" cy="10164235"/>
          </a:xfrm>
        </p:spPr>
        <p:txBody>
          <a:bodyPr/>
          <a:lstStyle>
            <a:lvl1pPr marL="0" indent="0">
              <a:buNone/>
              <a:defRPr sz="3200"/>
            </a:lvl1pPr>
            <a:lvl2pPr marL="914400" indent="0">
              <a:buNone/>
              <a:defRPr sz="2800"/>
            </a:lvl2pPr>
            <a:lvl3pPr marL="1828800" indent="0">
              <a:buNone/>
              <a:defRPr sz="2400"/>
            </a:lvl3pPr>
            <a:lvl4pPr marL="2743200" indent="0">
              <a:buNone/>
              <a:defRPr sz="2000"/>
            </a:lvl4pPr>
            <a:lvl5pPr marL="3657600" indent="0">
              <a:buNone/>
              <a:defRPr sz="2000"/>
            </a:lvl5pPr>
            <a:lvl6pPr marL="4572000" indent="0">
              <a:buNone/>
              <a:defRPr sz="2000"/>
            </a:lvl6pPr>
            <a:lvl7pPr marL="5486400" indent="0">
              <a:buNone/>
              <a:defRPr sz="2000"/>
            </a:lvl7pPr>
            <a:lvl8pPr marL="6400800" indent="0">
              <a:buNone/>
              <a:defRPr sz="2000"/>
            </a:lvl8pPr>
            <a:lvl9pPr marL="7315200" indent="0">
              <a:buNone/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94E29-773E-478C-8297-DEEB98A24C5D}" type="datetimeFigureOut">
              <a:rPr lang="en-US" smtClean="0"/>
              <a:t>6/3/2018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9C5C4B-F74B-46A5-9C7D-DA0FAE79E1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16756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9682" y="1219200"/>
            <a:ext cx="5898356" cy="4267200"/>
          </a:xfrm>
        </p:spPr>
        <p:txBody>
          <a:bodyPr anchor="b"/>
          <a:lstStyle>
            <a:lvl1pPr>
              <a:defRPr sz="6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774782" y="2633138"/>
            <a:ext cx="9258300" cy="12996333"/>
          </a:xfrm>
        </p:spPr>
        <p:txBody>
          <a:bodyPr anchor="t"/>
          <a:lstStyle>
            <a:lvl1pPr marL="0" indent="0">
              <a:buNone/>
              <a:defRPr sz="6400"/>
            </a:lvl1pPr>
            <a:lvl2pPr marL="914400" indent="0">
              <a:buNone/>
              <a:defRPr sz="5600"/>
            </a:lvl2pPr>
            <a:lvl3pPr marL="1828800" indent="0">
              <a:buNone/>
              <a:defRPr sz="4800"/>
            </a:lvl3pPr>
            <a:lvl4pPr marL="2743200" indent="0">
              <a:buNone/>
              <a:defRPr sz="4000"/>
            </a:lvl4pPr>
            <a:lvl5pPr marL="3657600" indent="0">
              <a:buNone/>
              <a:defRPr sz="4000"/>
            </a:lvl5pPr>
            <a:lvl6pPr marL="4572000" indent="0">
              <a:buNone/>
              <a:defRPr sz="4000"/>
            </a:lvl6pPr>
            <a:lvl7pPr marL="5486400" indent="0">
              <a:buNone/>
              <a:defRPr sz="4000"/>
            </a:lvl7pPr>
            <a:lvl8pPr marL="6400800" indent="0">
              <a:buNone/>
              <a:defRPr sz="4000"/>
            </a:lvl8pPr>
            <a:lvl9pPr marL="7315200" indent="0">
              <a:buNone/>
              <a:defRPr sz="4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59682" y="5486400"/>
            <a:ext cx="5898356" cy="10164235"/>
          </a:xfrm>
        </p:spPr>
        <p:txBody>
          <a:bodyPr/>
          <a:lstStyle>
            <a:lvl1pPr marL="0" indent="0">
              <a:buNone/>
              <a:defRPr sz="3200"/>
            </a:lvl1pPr>
            <a:lvl2pPr marL="914400" indent="0">
              <a:buNone/>
              <a:defRPr sz="2800"/>
            </a:lvl2pPr>
            <a:lvl3pPr marL="1828800" indent="0">
              <a:buNone/>
              <a:defRPr sz="2400"/>
            </a:lvl3pPr>
            <a:lvl4pPr marL="2743200" indent="0">
              <a:buNone/>
              <a:defRPr sz="2000"/>
            </a:lvl4pPr>
            <a:lvl5pPr marL="3657600" indent="0">
              <a:buNone/>
              <a:defRPr sz="2000"/>
            </a:lvl5pPr>
            <a:lvl6pPr marL="4572000" indent="0">
              <a:buNone/>
              <a:defRPr sz="2000"/>
            </a:lvl6pPr>
            <a:lvl7pPr marL="5486400" indent="0">
              <a:buNone/>
              <a:defRPr sz="2000"/>
            </a:lvl7pPr>
            <a:lvl8pPr marL="6400800" indent="0">
              <a:buNone/>
              <a:defRPr sz="2000"/>
            </a:lvl8pPr>
            <a:lvl9pPr marL="7315200" indent="0">
              <a:buNone/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94E29-773E-478C-8297-DEEB98A24C5D}" type="datetimeFigureOut">
              <a:rPr lang="en-US" smtClean="0"/>
              <a:t>6/3/2018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9C5C4B-F74B-46A5-9C7D-DA0FAE79E1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57002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7300" y="973671"/>
            <a:ext cx="15773400" cy="353483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7300" y="4868333"/>
            <a:ext cx="15773400" cy="1160356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57300" y="16950271"/>
            <a:ext cx="4114800" cy="9736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294E29-773E-478C-8297-DEEB98A24C5D}" type="datetimeFigureOut">
              <a:rPr lang="en-US" smtClean="0"/>
              <a:t>6/3/2018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57900" y="16950271"/>
            <a:ext cx="6172200" cy="9736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2915900" y="16950271"/>
            <a:ext cx="4114800" cy="9736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9C5C4B-F74B-46A5-9C7D-DA0FAE79E1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27364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1828800" rtl="0" eaLnBrk="1" latinLnBrk="0" hangingPunct="1">
        <a:lnSpc>
          <a:spcPct val="90000"/>
        </a:lnSpc>
        <a:spcBef>
          <a:spcPct val="0"/>
        </a:spcBef>
        <a:buNone/>
        <a:defRPr sz="8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200" indent="-457200" algn="l" defTabSz="1828800" rtl="0" eaLnBrk="1" latinLnBrk="0" hangingPunct="1">
        <a:lnSpc>
          <a:spcPct val="90000"/>
        </a:lnSpc>
        <a:spcBef>
          <a:spcPts val="2000"/>
        </a:spcBef>
        <a:buFont typeface="Arial" panose="020B0604020202020204" pitchFamily="34" charset="0"/>
        <a:buChar char="•"/>
        <a:defRPr sz="5600" kern="1200">
          <a:solidFill>
            <a:schemeClr val="tx1"/>
          </a:solidFill>
          <a:latin typeface="+mn-lt"/>
          <a:ea typeface="+mn-ea"/>
          <a:cs typeface="+mn-cs"/>
        </a:defRPr>
      </a:lvl1pPr>
      <a:lvl2pPr marL="1371600" indent="-457200" algn="l" defTabSz="18288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4800" kern="1200">
          <a:solidFill>
            <a:schemeClr val="tx1"/>
          </a:solidFill>
          <a:latin typeface="+mn-lt"/>
          <a:ea typeface="+mn-ea"/>
          <a:cs typeface="+mn-cs"/>
        </a:defRPr>
      </a:lvl2pPr>
      <a:lvl3pPr marL="2286000" indent="-457200" algn="l" defTabSz="18288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4000" kern="1200">
          <a:solidFill>
            <a:schemeClr val="tx1"/>
          </a:solidFill>
          <a:latin typeface="+mn-lt"/>
          <a:ea typeface="+mn-ea"/>
          <a:cs typeface="+mn-cs"/>
        </a:defRPr>
      </a:lvl3pPr>
      <a:lvl4pPr marL="3200400" indent="-457200" algn="l" defTabSz="18288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4pPr>
      <a:lvl5pPr marL="4114800" indent="-457200" algn="l" defTabSz="18288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5pPr>
      <a:lvl6pPr marL="5029200" indent="-457200" algn="l" defTabSz="18288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943600" indent="-457200" algn="l" defTabSz="18288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858000" indent="-457200" algn="l" defTabSz="18288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7772400" indent="-457200" algn="l" defTabSz="18288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9144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8288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3pPr>
      <a:lvl4pPr marL="27432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4pPr>
      <a:lvl5pPr marL="36576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5pPr>
      <a:lvl6pPr marL="45720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4864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4008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73152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Rectangle 168"/>
          <p:cNvSpPr/>
          <p:nvPr/>
        </p:nvSpPr>
        <p:spPr>
          <a:xfrm>
            <a:off x="3785010" y="2832707"/>
            <a:ext cx="1051364" cy="504657"/>
          </a:xfrm>
          <a:prstGeom prst="rect">
            <a:avLst/>
          </a:prstGeom>
          <a:noFill/>
          <a:ln w="2540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sp>
        <p:nvSpPr>
          <p:cNvPr id="170" name="Rectangle 169"/>
          <p:cNvSpPr/>
          <p:nvPr/>
        </p:nvSpPr>
        <p:spPr>
          <a:xfrm>
            <a:off x="3785009" y="3270410"/>
            <a:ext cx="104868" cy="66953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sp>
        <p:nvSpPr>
          <p:cNvPr id="171" name="TextBox 170"/>
          <p:cNvSpPr txBox="1"/>
          <p:nvPr/>
        </p:nvSpPr>
        <p:spPr>
          <a:xfrm>
            <a:off x="615080" y="2831516"/>
            <a:ext cx="110126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Print Specs</a:t>
            </a:r>
            <a:endParaRPr lang="en-US" sz="1600" dirty="0"/>
          </a:p>
        </p:txBody>
      </p:sp>
      <p:sp>
        <p:nvSpPr>
          <p:cNvPr id="172" name="Rectangle 171"/>
          <p:cNvSpPr/>
          <p:nvPr/>
        </p:nvSpPr>
        <p:spPr>
          <a:xfrm>
            <a:off x="3817419" y="3516761"/>
            <a:ext cx="1051364" cy="504657"/>
          </a:xfrm>
          <a:prstGeom prst="rect">
            <a:avLst/>
          </a:prstGeom>
          <a:noFill/>
          <a:ln w="2540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sp>
        <p:nvSpPr>
          <p:cNvPr id="173" name="Rectangle 172"/>
          <p:cNvSpPr/>
          <p:nvPr/>
        </p:nvSpPr>
        <p:spPr>
          <a:xfrm>
            <a:off x="3817418" y="3954464"/>
            <a:ext cx="104868" cy="66953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sp>
        <p:nvSpPr>
          <p:cNvPr id="174" name="TextBox 173"/>
          <p:cNvSpPr txBox="1"/>
          <p:nvPr/>
        </p:nvSpPr>
        <p:spPr>
          <a:xfrm>
            <a:off x="644392" y="3536251"/>
            <a:ext cx="187205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Test Sites for Manuf.</a:t>
            </a:r>
            <a:endParaRPr lang="en-US" sz="1600" dirty="0"/>
          </a:p>
        </p:txBody>
      </p:sp>
      <p:sp>
        <p:nvSpPr>
          <p:cNvPr id="175" name="Rectangle 174"/>
          <p:cNvSpPr/>
          <p:nvPr/>
        </p:nvSpPr>
        <p:spPr>
          <a:xfrm>
            <a:off x="4321040" y="4219597"/>
            <a:ext cx="1564724" cy="504657"/>
          </a:xfrm>
          <a:prstGeom prst="rect">
            <a:avLst/>
          </a:prstGeom>
          <a:noFill/>
          <a:ln w="2540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sp>
        <p:nvSpPr>
          <p:cNvPr id="176" name="TextBox 175"/>
          <p:cNvSpPr txBox="1"/>
          <p:nvPr/>
        </p:nvSpPr>
        <p:spPr>
          <a:xfrm>
            <a:off x="629751" y="4250185"/>
            <a:ext cx="121700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Spec Builder</a:t>
            </a:r>
            <a:endParaRPr lang="en-US" sz="1600" dirty="0"/>
          </a:p>
        </p:txBody>
      </p:sp>
      <p:sp>
        <p:nvSpPr>
          <p:cNvPr id="177" name="TextBox 176"/>
          <p:cNvSpPr txBox="1"/>
          <p:nvPr/>
        </p:nvSpPr>
        <p:spPr>
          <a:xfrm>
            <a:off x="639777" y="5006571"/>
            <a:ext cx="88498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Backend</a:t>
            </a:r>
            <a:endParaRPr lang="en-US" sz="1600" dirty="0"/>
          </a:p>
        </p:txBody>
      </p:sp>
      <p:sp>
        <p:nvSpPr>
          <p:cNvPr id="178" name="Rectangle 177"/>
          <p:cNvSpPr/>
          <p:nvPr/>
        </p:nvSpPr>
        <p:spPr>
          <a:xfrm>
            <a:off x="4334408" y="4870212"/>
            <a:ext cx="2094298" cy="504657"/>
          </a:xfrm>
          <a:prstGeom prst="rect">
            <a:avLst/>
          </a:prstGeom>
          <a:noFill/>
          <a:ln w="2540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sp>
        <p:nvSpPr>
          <p:cNvPr id="179" name="Rectangle 178"/>
          <p:cNvSpPr/>
          <p:nvPr/>
        </p:nvSpPr>
        <p:spPr>
          <a:xfrm>
            <a:off x="4353612" y="5296435"/>
            <a:ext cx="183951" cy="96005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sp>
        <p:nvSpPr>
          <p:cNvPr id="180" name="Rectangle 179"/>
          <p:cNvSpPr/>
          <p:nvPr/>
        </p:nvSpPr>
        <p:spPr>
          <a:xfrm>
            <a:off x="3841540" y="6287610"/>
            <a:ext cx="543711" cy="533161"/>
          </a:xfrm>
          <a:prstGeom prst="rect">
            <a:avLst/>
          </a:prstGeom>
          <a:noFill/>
          <a:ln w="2540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sp>
        <p:nvSpPr>
          <p:cNvPr id="181" name="Rectangle 180"/>
          <p:cNvSpPr/>
          <p:nvPr/>
        </p:nvSpPr>
        <p:spPr>
          <a:xfrm>
            <a:off x="3851615" y="6468523"/>
            <a:ext cx="343263" cy="353867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sp>
        <p:nvSpPr>
          <p:cNvPr id="182" name="TextBox 181"/>
          <p:cNvSpPr txBox="1"/>
          <p:nvPr/>
        </p:nvSpPr>
        <p:spPr>
          <a:xfrm>
            <a:off x="678590" y="6337224"/>
            <a:ext cx="99373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Front End</a:t>
            </a:r>
            <a:endParaRPr lang="en-US" sz="1600" dirty="0"/>
          </a:p>
        </p:txBody>
      </p:sp>
      <p:sp>
        <p:nvSpPr>
          <p:cNvPr id="183" name="Rectangle 182"/>
          <p:cNvSpPr/>
          <p:nvPr/>
        </p:nvSpPr>
        <p:spPr>
          <a:xfrm>
            <a:off x="4342727" y="4631890"/>
            <a:ext cx="183951" cy="96005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sp>
        <p:nvSpPr>
          <p:cNvPr id="184" name="TextBox 183"/>
          <p:cNvSpPr txBox="1"/>
          <p:nvPr/>
        </p:nvSpPr>
        <p:spPr>
          <a:xfrm>
            <a:off x="645935" y="7888507"/>
            <a:ext cx="171918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“My Project</a:t>
            </a:r>
            <a:r>
              <a:rPr lang="en-US" sz="1600" dirty="0" smtClean="0"/>
              <a:t>” page</a:t>
            </a:r>
            <a:endParaRPr lang="en-US" sz="1600" dirty="0"/>
          </a:p>
        </p:txBody>
      </p:sp>
      <p:sp>
        <p:nvSpPr>
          <p:cNvPr id="185" name="Rectangle 184"/>
          <p:cNvSpPr/>
          <p:nvPr/>
        </p:nvSpPr>
        <p:spPr>
          <a:xfrm>
            <a:off x="4386349" y="7824348"/>
            <a:ext cx="1542698" cy="504657"/>
          </a:xfrm>
          <a:prstGeom prst="rect">
            <a:avLst/>
          </a:prstGeom>
          <a:noFill/>
          <a:ln w="2540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sp>
        <p:nvSpPr>
          <p:cNvPr id="186" name="Rectangle 185"/>
          <p:cNvSpPr/>
          <p:nvPr/>
        </p:nvSpPr>
        <p:spPr>
          <a:xfrm>
            <a:off x="4386348" y="8262051"/>
            <a:ext cx="104868" cy="66953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sp>
        <p:nvSpPr>
          <p:cNvPr id="187" name="TextBox 186"/>
          <p:cNvSpPr txBox="1"/>
          <p:nvPr/>
        </p:nvSpPr>
        <p:spPr>
          <a:xfrm>
            <a:off x="643100" y="9356505"/>
            <a:ext cx="159588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Search/Database</a:t>
            </a:r>
          </a:p>
          <a:p>
            <a:r>
              <a:rPr lang="en-US" sz="1600" dirty="0" smtClean="0"/>
              <a:t>modification</a:t>
            </a:r>
            <a:endParaRPr lang="en-US" sz="1600" dirty="0"/>
          </a:p>
        </p:txBody>
      </p:sp>
      <p:sp>
        <p:nvSpPr>
          <p:cNvPr id="188" name="Rectangle 187"/>
          <p:cNvSpPr/>
          <p:nvPr/>
        </p:nvSpPr>
        <p:spPr>
          <a:xfrm>
            <a:off x="4387710" y="9290992"/>
            <a:ext cx="2619050" cy="504657"/>
          </a:xfrm>
          <a:prstGeom prst="rect">
            <a:avLst/>
          </a:prstGeom>
          <a:noFill/>
          <a:ln w="2540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sp>
        <p:nvSpPr>
          <p:cNvPr id="189" name="Rectangle 188"/>
          <p:cNvSpPr/>
          <p:nvPr/>
        </p:nvSpPr>
        <p:spPr>
          <a:xfrm>
            <a:off x="4387709" y="9728695"/>
            <a:ext cx="104868" cy="66953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sp>
        <p:nvSpPr>
          <p:cNvPr id="190" name="TextBox 189"/>
          <p:cNvSpPr txBox="1"/>
          <p:nvPr/>
        </p:nvSpPr>
        <p:spPr>
          <a:xfrm>
            <a:off x="6181775" y="1819017"/>
            <a:ext cx="180369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solidFill>
                  <a:schemeClr val="accent1">
                    <a:lumMod val="75000"/>
                  </a:schemeClr>
                </a:solidFill>
              </a:rPr>
              <a:t>1             2             3           4</a:t>
            </a:r>
            <a:endParaRPr lang="en-US" sz="12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91" name="TextBox 190"/>
          <p:cNvSpPr txBox="1"/>
          <p:nvPr/>
        </p:nvSpPr>
        <p:spPr>
          <a:xfrm>
            <a:off x="8181827" y="1819016"/>
            <a:ext cx="180369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solidFill>
                  <a:schemeClr val="accent1">
                    <a:lumMod val="75000"/>
                  </a:schemeClr>
                </a:solidFill>
              </a:rPr>
              <a:t>1             2             3           4</a:t>
            </a:r>
            <a:endParaRPr lang="en-US" sz="12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92" name="TextBox 191"/>
          <p:cNvSpPr txBox="1"/>
          <p:nvPr/>
        </p:nvSpPr>
        <p:spPr>
          <a:xfrm>
            <a:off x="10336419" y="1819015"/>
            <a:ext cx="180369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solidFill>
                  <a:schemeClr val="accent1">
                    <a:lumMod val="75000"/>
                  </a:schemeClr>
                </a:solidFill>
              </a:rPr>
              <a:t>1             2             3           4</a:t>
            </a:r>
            <a:endParaRPr lang="en-US" sz="1200" dirty="0">
              <a:solidFill>
                <a:schemeClr val="accent1">
                  <a:lumMod val="75000"/>
                </a:schemeClr>
              </a:solidFill>
            </a:endParaRPr>
          </a:p>
        </p:txBody>
      </p:sp>
      <p:grpSp>
        <p:nvGrpSpPr>
          <p:cNvPr id="198" name="Group 197"/>
          <p:cNvGrpSpPr/>
          <p:nvPr/>
        </p:nvGrpSpPr>
        <p:grpSpPr>
          <a:xfrm>
            <a:off x="407772" y="319935"/>
            <a:ext cx="17095304" cy="16501886"/>
            <a:chOff x="421419" y="294198"/>
            <a:chExt cx="17095304" cy="16501886"/>
          </a:xfrm>
        </p:grpSpPr>
        <p:grpSp>
          <p:nvGrpSpPr>
            <p:cNvPr id="142" name="Group 141"/>
            <p:cNvGrpSpPr/>
            <p:nvPr/>
          </p:nvGrpSpPr>
          <p:grpSpPr>
            <a:xfrm>
              <a:off x="3774401" y="507369"/>
              <a:ext cx="9418713" cy="16288715"/>
              <a:chOff x="742104" y="370072"/>
              <a:chExt cx="9418713" cy="5522727"/>
            </a:xfrm>
          </p:grpSpPr>
          <p:sp>
            <p:nvSpPr>
              <p:cNvPr id="143" name="TextBox 142"/>
              <p:cNvSpPr txBox="1"/>
              <p:nvPr/>
            </p:nvSpPr>
            <p:spPr>
              <a:xfrm>
                <a:off x="1383286" y="501034"/>
                <a:ext cx="8777531" cy="12522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800" dirty="0" smtClean="0"/>
                  <a:t>June                                 July                              August                              September               next</a:t>
                </a:r>
                <a:endParaRPr lang="en-US" sz="1800" dirty="0"/>
              </a:p>
            </p:txBody>
          </p:sp>
          <p:grpSp>
            <p:nvGrpSpPr>
              <p:cNvPr id="144" name="Group 143"/>
              <p:cNvGrpSpPr/>
              <p:nvPr/>
            </p:nvGrpSpPr>
            <p:grpSpPr>
              <a:xfrm>
                <a:off x="742104" y="404778"/>
                <a:ext cx="1974381" cy="5488021"/>
                <a:chOff x="742104" y="404778"/>
                <a:chExt cx="1974381" cy="5488021"/>
              </a:xfrm>
            </p:grpSpPr>
            <p:cxnSp>
              <p:nvCxnSpPr>
                <p:cNvPr id="164" name="Straight Connector 163"/>
                <p:cNvCxnSpPr/>
                <p:nvPr/>
              </p:nvCxnSpPr>
              <p:spPr>
                <a:xfrm>
                  <a:off x="742104" y="404778"/>
                  <a:ext cx="43802" cy="5488021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5" name="Straight Connector 164"/>
                <p:cNvCxnSpPr/>
                <p:nvPr/>
              </p:nvCxnSpPr>
              <p:spPr>
                <a:xfrm>
                  <a:off x="1277753" y="980139"/>
                  <a:ext cx="41835" cy="4912659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6" name="Straight Connector 165"/>
                <p:cNvCxnSpPr/>
                <p:nvPr/>
              </p:nvCxnSpPr>
              <p:spPr>
                <a:xfrm>
                  <a:off x="1811435" y="980139"/>
                  <a:ext cx="41835" cy="4912659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7" name="Straight Connector 166"/>
                <p:cNvCxnSpPr/>
                <p:nvPr/>
              </p:nvCxnSpPr>
              <p:spPr>
                <a:xfrm>
                  <a:off x="2349051" y="980138"/>
                  <a:ext cx="41835" cy="4912659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68" name="TextBox 167"/>
                <p:cNvSpPr txBox="1"/>
                <p:nvPr/>
              </p:nvSpPr>
              <p:spPr>
                <a:xfrm>
                  <a:off x="912786" y="820729"/>
                  <a:ext cx="1803699" cy="93917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1200" dirty="0" smtClean="0">
                      <a:solidFill>
                        <a:schemeClr val="accent1">
                          <a:lumMod val="75000"/>
                        </a:schemeClr>
                      </a:solidFill>
                    </a:rPr>
                    <a:t>1             2             3           4</a:t>
                  </a:r>
                  <a:endParaRPr lang="en-US" sz="1200" dirty="0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</p:grpSp>
          <p:grpSp>
            <p:nvGrpSpPr>
              <p:cNvPr id="145" name="Group 144"/>
              <p:cNvGrpSpPr/>
              <p:nvPr/>
            </p:nvGrpSpPr>
            <p:grpSpPr>
              <a:xfrm>
                <a:off x="2843365" y="404778"/>
                <a:ext cx="1657333" cy="5474503"/>
                <a:chOff x="733553" y="418296"/>
                <a:chExt cx="1657333" cy="5474503"/>
              </a:xfrm>
            </p:grpSpPr>
            <p:cxnSp>
              <p:nvCxnSpPr>
                <p:cNvPr id="159" name="Straight Connector 158"/>
                <p:cNvCxnSpPr/>
                <p:nvPr/>
              </p:nvCxnSpPr>
              <p:spPr>
                <a:xfrm>
                  <a:off x="733553" y="418296"/>
                  <a:ext cx="52353" cy="5474503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0" name="Straight Connector 159"/>
                <p:cNvCxnSpPr/>
                <p:nvPr/>
              </p:nvCxnSpPr>
              <p:spPr>
                <a:xfrm>
                  <a:off x="1277753" y="980139"/>
                  <a:ext cx="41835" cy="4912659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1" name="Straight Connector 160"/>
                <p:cNvCxnSpPr/>
                <p:nvPr/>
              </p:nvCxnSpPr>
              <p:spPr>
                <a:xfrm>
                  <a:off x="1811435" y="980139"/>
                  <a:ext cx="41835" cy="4912659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2" name="Straight Connector 161"/>
                <p:cNvCxnSpPr/>
                <p:nvPr/>
              </p:nvCxnSpPr>
              <p:spPr>
                <a:xfrm>
                  <a:off x="2349051" y="980138"/>
                  <a:ext cx="41835" cy="4912659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46" name="Group 145"/>
              <p:cNvGrpSpPr/>
              <p:nvPr/>
            </p:nvGrpSpPr>
            <p:grpSpPr>
              <a:xfrm>
                <a:off x="4968179" y="370072"/>
                <a:ext cx="1633290" cy="5509208"/>
                <a:chOff x="757596" y="383590"/>
                <a:chExt cx="1633290" cy="5509208"/>
              </a:xfrm>
            </p:grpSpPr>
            <p:cxnSp>
              <p:nvCxnSpPr>
                <p:cNvPr id="154" name="Straight Connector 153"/>
                <p:cNvCxnSpPr/>
                <p:nvPr/>
              </p:nvCxnSpPr>
              <p:spPr>
                <a:xfrm>
                  <a:off x="757596" y="383590"/>
                  <a:ext cx="28310" cy="5474503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5" name="Straight Connector 154"/>
                <p:cNvCxnSpPr/>
                <p:nvPr/>
              </p:nvCxnSpPr>
              <p:spPr>
                <a:xfrm>
                  <a:off x="1277753" y="980139"/>
                  <a:ext cx="41835" cy="4912659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6" name="Straight Connector 155"/>
                <p:cNvCxnSpPr/>
                <p:nvPr/>
              </p:nvCxnSpPr>
              <p:spPr>
                <a:xfrm>
                  <a:off x="1811435" y="980139"/>
                  <a:ext cx="41835" cy="4912659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7" name="Straight Connector 156"/>
                <p:cNvCxnSpPr/>
                <p:nvPr/>
              </p:nvCxnSpPr>
              <p:spPr>
                <a:xfrm>
                  <a:off x="2349051" y="980138"/>
                  <a:ext cx="41835" cy="4912659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47" name="Group 146"/>
              <p:cNvGrpSpPr/>
              <p:nvPr/>
            </p:nvGrpSpPr>
            <p:grpSpPr>
              <a:xfrm>
                <a:off x="7111201" y="418294"/>
                <a:ext cx="1657333" cy="5474503"/>
                <a:chOff x="733553" y="418296"/>
                <a:chExt cx="1657333" cy="5474503"/>
              </a:xfrm>
            </p:grpSpPr>
            <p:cxnSp>
              <p:nvCxnSpPr>
                <p:cNvPr id="149" name="Straight Connector 148"/>
                <p:cNvCxnSpPr/>
                <p:nvPr/>
              </p:nvCxnSpPr>
              <p:spPr>
                <a:xfrm>
                  <a:off x="733553" y="418296"/>
                  <a:ext cx="52353" cy="5474503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0" name="Straight Connector 149"/>
                <p:cNvCxnSpPr/>
                <p:nvPr/>
              </p:nvCxnSpPr>
              <p:spPr>
                <a:xfrm>
                  <a:off x="1277753" y="980139"/>
                  <a:ext cx="41835" cy="4912659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1" name="Straight Connector 150"/>
                <p:cNvCxnSpPr/>
                <p:nvPr/>
              </p:nvCxnSpPr>
              <p:spPr>
                <a:xfrm>
                  <a:off x="1811435" y="980139"/>
                  <a:ext cx="41835" cy="4912659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2" name="Straight Connector 151"/>
                <p:cNvCxnSpPr/>
                <p:nvPr/>
              </p:nvCxnSpPr>
              <p:spPr>
                <a:xfrm>
                  <a:off x="2349051" y="980138"/>
                  <a:ext cx="41835" cy="4912659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48" name="Straight Connector 147"/>
              <p:cNvCxnSpPr/>
              <p:nvPr/>
            </p:nvCxnSpPr>
            <p:spPr>
              <a:xfrm>
                <a:off x="9273336" y="404778"/>
                <a:ext cx="52353" cy="5474503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97" name="Straight Connector 196"/>
            <p:cNvCxnSpPr/>
            <p:nvPr/>
          </p:nvCxnSpPr>
          <p:spPr>
            <a:xfrm>
              <a:off x="421419" y="294198"/>
              <a:ext cx="17095304" cy="15903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99" name="TextBox 198"/>
          <p:cNvSpPr txBox="1"/>
          <p:nvPr/>
        </p:nvSpPr>
        <p:spPr>
          <a:xfrm>
            <a:off x="639088" y="10139549"/>
            <a:ext cx="292009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Mapping Tools per Manufacturer</a:t>
            </a:r>
            <a:endParaRPr lang="en-US" sz="1600" dirty="0"/>
          </a:p>
        </p:txBody>
      </p:sp>
      <p:sp>
        <p:nvSpPr>
          <p:cNvPr id="200" name="Rectangle 199"/>
          <p:cNvSpPr/>
          <p:nvPr/>
        </p:nvSpPr>
        <p:spPr>
          <a:xfrm>
            <a:off x="4383698" y="10098071"/>
            <a:ext cx="8859036" cy="504657"/>
          </a:xfrm>
          <a:prstGeom prst="rect">
            <a:avLst/>
          </a:prstGeom>
          <a:noFill/>
          <a:ln w="2540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sp>
        <p:nvSpPr>
          <p:cNvPr id="201" name="Rectangle 200"/>
          <p:cNvSpPr/>
          <p:nvPr/>
        </p:nvSpPr>
        <p:spPr>
          <a:xfrm>
            <a:off x="4383697" y="10511739"/>
            <a:ext cx="104868" cy="66953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sp>
        <p:nvSpPr>
          <p:cNvPr id="202" name="TextBox 201"/>
          <p:cNvSpPr txBox="1"/>
          <p:nvPr/>
        </p:nvSpPr>
        <p:spPr>
          <a:xfrm>
            <a:off x="500965" y="11451419"/>
            <a:ext cx="283943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Advertisement control interface</a:t>
            </a:r>
            <a:endParaRPr lang="en-US" sz="1600" dirty="0"/>
          </a:p>
        </p:txBody>
      </p:sp>
      <p:sp>
        <p:nvSpPr>
          <p:cNvPr id="203" name="Rectangle 202"/>
          <p:cNvSpPr/>
          <p:nvPr/>
        </p:nvSpPr>
        <p:spPr>
          <a:xfrm>
            <a:off x="6927608" y="11500708"/>
            <a:ext cx="2158494" cy="504657"/>
          </a:xfrm>
          <a:prstGeom prst="rect">
            <a:avLst/>
          </a:prstGeom>
          <a:noFill/>
          <a:ln w="2540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sp>
        <p:nvSpPr>
          <p:cNvPr id="204" name="Rectangle 203"/>
          <p:cNvSpPr/>
          <p:nvPr/>
        </p:nvSpPr>
        <p:spPr>
          <a:xfrm>
            <a:off x="6927607" y="11938411"/>
            <a:ext cx="86427" cy="66953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sp>
        <p:nvSpPr>
          <p:cNvPr id="205" name="Rectangle 204"/>
          <p:cNvSpPr/>
          <p:nvPr/>
        </p:nvSpPr>
        <p:spPr>
          <a:xfrm>
            <a:off x="8565401" y="7851970"/>
            <a:ext cx="2098712" cy="504657"/>
          </a:xfrm>
          <a:prstGeom prst="rect">
            <a:avLst/>
          </a:prstGeom>
          <a:noFill/>
          <a:ln w="2540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sp>
        <p:nvSpPr>
          <p:cNvPr id="206" name="Rectangle 205"/>
          <p:cNvSpPr/>
          <p:nvPr/>
        </p:nvSpPr>
        <p:spPr>
          <a:xfrm>
            <a:off x="8565400" y="8289673"/>
            <a:ext cx="104868" cy="66953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sp>
        <p:nvSpPr>
          <p:cNvPr id="207" name="Rectangle 206"/>
          <p:cNvSpPr/>
          <p:nvPr/>
        </p:nvSpPr>
        <p:spPr>
          <a:xfrm>
            <a:off x="6982321" y="2857592"/>
            <a:ext cx="2069535" cy="504657"/>
          </a:xfrm>
          <a:prstGeom prst="rect">
            <a:avLst/>
          </a:prstGeom>
          <a:noFill/>
          <a:ln w="2540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sp>
        <p:nvSpPr>
          <p:cNvPr id="208" name="Rectangle 207"/>
          <p:cNvSpPr/>
          <p:nvPr/>
        </p:nvSpPr>
        <p:spPr>
          <a:xfrm>
            <a:off x="6982320" y="3297565"/>
            <a:ext cx="149293" cy="64683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sp>
        <p:nvSpPr>
          <p:cNvPr id="209" name="TextBox 208"/>
          <p:cNvSpPr txBox="1"/>
          <p:nvPr/>
        </p:nvSpPr>
        <p:spPr>
          <a:xfrm>
            <a:off x="475141" y="12249278"/>
            <a:ext cx="294907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Statistics core(for collecting data)</a:t>
            </a:r>
            <a:endParaRPr lang="en-US" sz="1600" dirty="0"/>
          </a:p>
        </p:txBody>
      </p:sp>
      <p:sp>
        <p:nvSpPr>
          <p:cNvPr id="210" name="Rectangle 209"/>
          <p:cNvSpPr/>
          <p:nvPr/>
        </p:nvSpPr>
        <p:spPr>
          <a:xfrm>
            <a:off x="7491560" y="12328415"/>
            <a:ext cx="1586593" cy="504657"/>
          </a:xfrm>
          <a:prstGeom prst="rect">
            <a:avLst/>
          </a:prstGeom>
          <a:noFill/>
          <a:ln w="2540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sp>
        <p:nvSpPr>
          <p:cNvPr id="211" name="Rectangle 210"/>
          <p:cNvSpPr/>
          <p:nvPr/>
        </p:nvSpPr>
        <p:spPr>
          <a:xfrm>
            <a:off x="7587096" y="12766118"/>
            <a:ext cx="63528" cy="66953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sp>
        <p:nvSpPr>
          <p:cNvPr id="212" name="TextBox 211"/>
          <p:cNvSpPr txBox="1"/>
          <p:nvPr/>
        </p:nvSpPr>
        <p:spPr>
          <a:xfrm>
            <a:off x="483090" y="12978706"/>
            <a:ext cx="138922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Statistics Tools</a:t>
            </a:r>
            <a:endParaRPr lang="en-US" sz="1600" dirty="0"/>
          </a:p>
        </p:txBody>
      </p:sp>
      <p:sp>
        <p:nvSpPr>
          <p:cNvPr id="213" name="Rectangle 212"/>
          <p:cNvSpPr/>
          <p:nvPr/>
        </p:nvSpPr>
        <p:spPr>
          <a:xfrm>
            <a:off x="9111520" y="13043749"/>
            <a:ext cx="3685999" cy="504657"/>
          </a:xfrm>
          <a:prstGeom prst="rect">
            <a:avLst/>
          </a:prstGeom>
          <a:noFill/>
          <a:ln w="2540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sp>
        <p:nvSpPr>
          <p:cNvPr id="214" name="Rectangle 213"/>
          <p:cNvSpPr/>
          <p:nvPr/>
        </p:nvSpPr>
        <p:spPr>
          <a:xfrm>
            <a:off x="9111520" y="13481452"/>
            <a:ext cx="63528" cy="66953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sp>
        <p:nvSpPr>
          <p:cNvPr id="215" name="Rectangle 214"/>
          <p:cNvSpPr/>
          <p:nvPr/>
        </p:nvSpPr>
        <p:spPr>
          <a:xfrm>
            <a:off x="6489580" y="6348301"/>
            <a:ext cx="1068339" cy="504657"/>
          </a:xfrm>
          <a:prstGeom prst="rect">
            <a:avLst/>
          </a:prstGeom>
          <a:noFill/>
          <a:ln w="2540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sp>
        <p:nvSpPr>
          <p:cNvPr id="216" name="Rectangle 215"/>
          <p:cNvSpPr/>
          <p:nvPr/>
        </p:nvSpPr>
        <p:spPr>
          <a:xfrm>
            <a:off x="6472102" y="6766127"/>
            <a:ext cx="104868" cy="66953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sp>
        <p:nvSpPr>
          <p:cNvPr id="219" name="Rectangle 218"/>
          <p:cNvSpPr/>
          <p:nvPr/>
        </p:nvSpPr>
        <p:spPr>
          <a:xfrm>
            <a:off x="9116072" y="6339405"/>
            <a:ext cx="1068339" cy="504657"/>
          </a:xfrm>
          <a:prstGeom prst="rect">
            <a:avLst/>
          </a:prstGeom>
          <a:noFill/>
          <a:ln w="2540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sp>
        <p:nvSpPr>
          <p:cNvPr id="220" name="Rectangle 219"/>
          <p:cNvSpPr/>
          <p:nvPr/>
        </p:nvSpPr>
        <p:spPr>
          <a:xfrm>
            <a:off x="9098594" y="6757231"/>
            <a:ext cx="104868" cy="66953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sp>
        <p:nvSpPr>
          <p:cNvPr id="221" name="Rectangle 220"/>
          <p:cNvSpPr/>
          <p:nvPr/>
        </p:nvSpPr>
        <p:spPr>
          <a:xfrm>
            <a:off x="11797768" y="6339404"/>
            <a:ext cx="1068339" cy="504657"/>
          </a:xfrm>
          <a:prstGeom prst="rect">
            <a:avLst/>
          </a:prstGeom>
          <a:noFill/>
          <a:ln w="2540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sp>
        <p:nvSpPr>
          <p:cNvPr id="222" name="Rectangle 221"/>
          <p:cNvSpPr/>
          <p:nvPr/>
        </p:nvSpPr>
        <p:spPr>
          <a:xfrm>
            <a:off x="11780290" y="6757230"/>
            <a:ext cx="104868" cy="66953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sp>
        <p:nvSpPr>
          <p:cNvPr id="225" name="Rectangle 224"/>
          <p:cNvSpPr/>
          <p:nvPr/>
        </p:nvSpPr>
        <p:spPr>
          <a:xfrm>
            <a:off x="6467383" y="4878117"/>
            <a:ext cx="2094298" cy="504657"/>
          </a:xfrm>
          <a:prstGeom prst="rect">
            <a:avLst/>
          </a:prstGeom>
          <a:noFill/>
          <a:ln w="2540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sp>
        <p:nvSpPr>
          <p:cNvPr id="226" name="Rectangle 225"/>
          <p:cNvSpPr/>
          <p:nvPr/>
        </p:nvSpPr>
        <p:spPr>
          <a:xfrm>
            <a:off x="6486587" y="5304340"/>
            <a:ext cx="183951" cy="96005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sp>
        <p:nvSpPr>
          <p:cNvPr id="230" name="TextBox 229"/>
          <p:cNvSpPr txBox="1"/>
          <p:nvPr/>
        </p:nvSpPr>
        <p:spPr>
          <a:xfrm>
            <a:off x="607013" y="16761631"/>
            <a:ext cx="189564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Communication Tool</a:t>
            </a:r>
            <a:endParaRPr lang="en-US" sz="1600" dirty="0"/>
          </a:p>
        </p:txBody>
      </p:sp>
      <p:sp>
        <p:nvSpPr>
          <p:cNvPr id="231" name="Rectangle 230"/>
          <p:cNvSpPr/>
          <p:nvPr/>
        </p:nvSpPr>
        <p:spPr>
          <a:xfrm>
            <a:off x="4866273" y="16608709"/>
            <a:ext cx="3130475" cy="504657"/>
          </a:xfrm>
          <a:prstGeom prst="rect">
            <a:avLst/>
          </a:prstGeom>
          <a:noFill/>
          <a:ln w="2540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sp>
        <p:nvSpPr>
          <p:cNvPr id="232" name="Rectangle 231"/>
          <p:cNvSpPr/>
          <p:nvPr/>
        </p:nvSpPr>
        <p:spPr>
          <a:xfrm>
            <a:off x="4885478" y="17034932"/>
            <a:ext cx="183951" cy="96005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sp>
        <p:nvSpPr>
          <p:cNvPr id="233" name="TextBox 232"/>
          <p:cNvSpPr txBox="1"/>
          <p:nvPr/>
        </p:nvSpPr>
        <p:spPr>
          <a:xfrm>
            <a:off x="448764" y="14589633"/>
            <a:ext cx="114704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Agent Tools</a:t>
            </a:r>
            <a:endParaRPr lang="en-US" sz="1600" dirty="0"/>
          </a:p>
        </p:txBody>
      </p:sp>
      <p:sp>
        <p:nvSpPr>
          <p:cNvPr id="234" name="Rectangle 233"/>
          <p:cNvSpPr/>
          <p:nvPr/>
        </p:nvSpPr>
        <p:spPr>
          <a:xfrm>
            <a:off x="5911005" y="14546355"/>
            <a:ext cx="3685999" cy="504657"/>
          </a:xfrm>
          <a:prstGeom prst="rect">
            <a:avLst/>
          </a:prstGeom>
          <a:noFill/>
          <a:ln w="2540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sp>
        <p:nvSpPr>
          <p:cNvPr id="235" name="Rectangle 234"/>
          <p:cNvSpPr/>
          <p:nvPr/>
        </p:nvSpPr>
        <p:spPr>
          <a:xfrm>
            <a:off x="5931594" y="14894710"/>
            <a:ext cx="63528" cy="66953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sp>
        <p:nvSpPr>
          <p:cNvPr id="236" name="TextBox 235"/>
          <p:cNvSpPr txBox="1"/>
          <p:nvPr/>
        </p:nvSpPr>
        <p:spPr>
          <a:xfrm>
            <a:off x="545017" y="15934333"/>
            <a:ext cx="81907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err="1" smtClean="0"/>
              <a:t>ECTools</a:t>
            </a:r>
            <a:endParaRPr lang="en-US" sz="1600" dirty="0"/>
          </a:p>
        </p:txBody>
      </p:sp>
      <p:sp>
        <p:nvSpPr>
          <p:cNvPr id="237" name="Rectangle 236"/>
          <p:cNvSpPr/>
          <p:nvPr/>
        </p:nvSpPr>
        <p:spPr>
          <a:xfrm>
            <a:off x="9157567" y="15950819"/>
            <a:ext cx="3685999" cy="504657"/>
          </a:xfrm>
          <a:prstGeom prst="rect">
            <a:avLst/>
          </a:prstGeom>
          <a:noFill/>
          <a:ln w="2540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sp>
        <p:nvSpPr>
          <p:cNvPr id="238" name="Rectangle 237"/>
          <p:cNvSpPr/>
          <p:nvPr/>
        </p:nvSpPr>
        <p:spPr>
          <a:xfrm>
            <a:off x="9157567" y="16388522"/>
            <a:ext cx="63528" cy="66953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sp>
        <p:nvSpPr>
          <p:cNvPr id="239" name="TextBox 238"/>
          <p:cNvSpPr txBox="1"/>
          <p:nvPr/>
        </p:nvSpPr>
        <p:spPr>
          <a:xfrm>
            <a:off x="3897162" y="2261553"/>
            <a:ext cx="1147270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3       5       -        -       -        -        -        -         -        -        -        -        -         -       -         - </a:t>
            </a:r>
            <a:endParaRPr lang="en-US" sz="2000" dirty="0"/>
          </a:p>
        </p:txBody>
      </p:sp>
      <p:cxnSp>
        <p:nvCxnSpPr>
          <p:cNvPr id="3" name="Straight Connector 2"/>
          <p:cNvCxnSpPr/>
          <p:nvPr/>
        </p:nvCxnSpPr>
        <p:spPr>
          <a:xfrm flipV="1">
            <a:off x="545017" y="11111262"/>
            <a:ext cx="15156896" cy="48126"/>
          </a:xfrm>
          <a:prstGeom prst="line">
            <a:avLst/>
          </a:prstGeom>
          <a:ln w="2540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4" name="Rectangle 93"/>
          <p:cNvSpPr/>
          <p:nvPr/>
        </p:nvSpPr>
        <p:spPr>
          <a:xfrm>
            <a:off x="4842606" y="8439902"/>
            <a:ext cx="1578771" cy="504657"/>
          </a:xfrm>
          <a:prstGeom prst="rect">
            <a:avLst/>
          </a:prstGeom>
          <a:noFill/>
          <a:ln w="2540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sp>
        <p:nvSpPr>
          <p:cNvPr id="95" name="Rectangle 94"/>
          <p:cNvSpPr/>
          <p:nvPr/>
        </p:nvSpPr>
        <p:spPr>
          <a:xfrm>
            <a:off x="4842605" y="8877605"/>
            <a:ext cx="104868" cy="66953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sp>
        <p:nvSpPr>
          <p:cNvPr id="96" name="Rectangle 95"/>
          <p:cNvSpPr/>
          <p:nvPr/>
        </p:nvSpPr>
        <p:spPr>
          <a:xfrm>
            <a:off x="8618531" y="8270666"/>
            <a:ext cx="104868" cy="66953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sp>
        <p:nvSpPr>
          <p:cNvPr id="97" name="Rectangle 96"/>
          <p:cNvSpPr/>
          <p:nvPr/>
        </p:nvSpPr>
        <p:spPr>
          <a:xfrm>
            <a:off x="9074789" y="8448517"/>
            <a:ext cx="1578771" cy="504657"/>
          </a:xfrm>
          <a:prstGeom prst="rect">
            <a:avLst/>
          </a:prstGeom>
          <a:noFill/>
          <a:ln w="2540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sp>
        <p:nvSpPr>
          <p:cNvPr id="98" name="Rectangle 97"/>
          <p:cNvSpPr/>
          <p:nvPr/>
        </p:nvSpPr>
        <p:spPr>
          <a:xfrm>
            <a:off x="9074788" y="8886220"/>
            <a:ext cx="104868" cy="66953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sp>
        <p:nvSpPr>
          <p:cNvPr id="100" name="Rectangle 99"/>
          <p:cNvSpPr/>
          <p:nvPr/>
        </p:nvSpPr>
        <p:spPr>
          <a:xfrm>
            <a:off x="9610530" y="13702150"/>
            <a:ext cx="2151301" cy="504657"/>
          </a:xfrm>
          <a:prstGeom prst="rect">
            <a:avLst/>
          </a:prstGeom>
          <a:noFill/>
          <a:ln w="2540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sp>
        <p:nvSpPr>
          <p:cNvPr id="101" name="Rectangle 100"/>
          <p:cNvSpPr/>
          <p:nvPr/>
        </p:nvSpPr>
        <p:spPr>
          <a:xfrm>
            <a:off x="9610529" y="14139853"/>
            <a:ext cx="104868" cy="66953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sp>
        <p:nvSpPr>
          <p:cNvPr id="102" name="Rectangle 101"/>
          <p:cNvSpPr/>
          <p:nvPr/>
        </p:nvSpPr>
        <p:spPr>
          <a:xfrm>
            <a:off x="6979692" y="15228500"/>
            <a:ext cx="2617312" cy="504657"/>
          </a:xfrm>
          <a:prstGeom prst="rect">
            <a:avLst/>
          </a:prstGeom>
          <a:noFill/>
          <a:ln w="2540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sp>
        <p:nvSpPr>
          <p:cNvPr id="103" name="Rectangle 102"/>
          <p:cNvSpPr/>
          <p:nvPr/>
        </p:nvSpPr>
        <p:spPr>
          <a:xfrm>
            <a:off x="6979691" y="15666203"/>
            <a:ext cx="104868" cy="66953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sp>
        <p:nvSpPr>
          <p:cNvPr id="104" name="Rectangle 103"/>
          <p:cNvSpPr/>
          <p:nvPr/>
        </p:nvSpPr>
        <p:spPr>
          <a:xfrm>
            <a:off x="4353475" y="6887606"/>
            <a:ext cx="1069878" cy="504657"/>
          </a:xfrm>
          <a:prstGeom prst="rect">
            <a:avLst/>
          </a:prstGeom>
          <a:noFill/>
          <a:ln w="2540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sp>
        <p:nvSpPr>
          <p:cNvPr id="105" name="Rectangle 104"/>
          <p:cNvSpPr/>
          <p:nvPr/>
        </p:nvSpPr>
        <p:spPr>
          <a:xfrm>
            <a:off x="4353473" y="7325309"/>
            <a:ext cx="104868" cy="66953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sp>
        <p:nvSpPr>
          <p:cNvPr id="106" name="Rectangle 105"/>
          <p:cNvSpPr/>
          <p:nvPr/>
        </p:nvSpPr>
        <p:spPr>
          <a:xfrm>
            <a:off x="6981493" y="6899055"/>
            <a:ext cx="1578771" cy="504657"/>
          </a:xfrm>
          <a:prstGeom prst="rect">
            <a:avLst/>
          </a:prstGeom>
          <a:noFill/>
          <a:ln w="2540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sp>
        <p:nvSpPr>
          <p:cNvPr id="107" name="Rectangle 106"/>
          <p:cNvSpPr/>
          <p:nvPr/>
        </p:nvSpPr>
        <p:spPr>
          <a:xfrm>
            <a:off x="6981492" y="7336758"/>
            <a:ext cx="104868" cy="66953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sp>
        <p:nvSpPr>
          <p:cNvPr id="108" name="Rectangle 107"/>
          <p:cNvSpPr/>
          <p:nvPr/>
        </p:nvSpPr>
        <p:spPr>
          <a:xfrm>
            <a:off x="10774262" y="6936135"/>
            <a:ext cx="1578771" cy="504657"/>
          </a:xfrm>
          <a:prstGeom prst="rect">
            <a:avLst/>
          </a:prstGeom>
          <a:noFill/>
          <a:ln w="2540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sp>
        <p:nvSpPr>
          <p:cNvPr id="109" name="Rectangle 108"/>
          <p:cNvSpPr/>
          <p:nvPr/>
        </p:nvSpPr>
        <p:spPr>
          <a:xfrm>
            <a:off x="10774261" y="7373838"/>
            <a:ext cx="104868" cy="66953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sp>
        <p:nvSpPr>
          <p:cNvPr id="110" name="Rectangle 109"/>
          <p:cNvSpPr/>
          <p:nvPr/>
        </p:nvSpPr>
        <p:spPr>
          <a:xfrm>
            <a:off x="5864361" y="5481538"/>
            <a:ext cx="2681873" cy="504657"/>
          </a:xfrm>
          <a:prstGeom prst="rect">
            <a:avLst/>
          </a:prstGeom>
          <a:noFill/>
          <a:ln w="2540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sp>
        <p:nvSpPr>
          <p:cNvPr id="111" name="Rectangle 110"/>
          <p:cNvSpPr/>
          <p:nvPr/>
        </p:nvSpPr>
        <p:spPr>
          <a:xfrm>
            <a:off x="5864360" y="5919241"/>
            <a:ext cx="178140" cy="66953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sp>
        <p:nvSpPr>
          <p:cNvPr id="112" name="Rectangle 111"/>
          <p:cNvSpPr/>
          <p:nvPr/>
        </p:nvSpPr>
        <p:spPr>
          <a:xfrm>
            <a:off x="563595" y="515064"/>
            <a:ext cx="1068339" cy="504657"/>
          </a:xfrm>
          <a:prstGeom prst="rect">
            <a:avLst/>
          </a:prstGeom>
          <a:noFill/>
          <a:ln w="2540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sp>
        <p:nvSpPr>
          <p:cNvPr id="113" name="Rectangle 112"/>
          <p:cNvSpPr/>
          <p:nvPr/>
        </p:nvSpPr>
        <p:spPr>
          <a:xfrm>
            <a:off x="546117" y="932890"/>
            <a:ext cx="104868" cy="66953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sp>
        <p:nvSpPr>
          <p:cNvPr id="114" name="Rectangle 113"/>
          <p:cNvSpPr/>
          <p:nvPr/>
        </p:nvSpPr>
        <p:spPr>
          <a:xfrm>
            <a:off x="563597" y="1167009"/>
            <a:ext cx="1068338" cy="504657"/>
          </a:xfrm>
          <a:prstGeom prst="rect">
            <a:avLst/>
          </a:prstGeom>
          <a:noFill/>
          <a:ln w="2540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sp>
        <p:nvSpPr>
          <p:cNvPr id="115" name="Rectangle 114"/>
          <p:cNvSpPr/>
          <p:nvPr/>
        </p:nvSpPr>
        <p:spPr>
          <a:xfrm>
            <a:off x="563595" y="1604712"/>
            <a:ext cx="104868" cy="66953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sp>
        <p:nvSpPr>
          <p:cNvPr id="116" name="TextBox 115"/>
          <p:cNvSpPr txBox="1"/>
          <p:nvPr/>
        </p:nvSpPr>
        <p:spPr>
          <a:xfrm>
            <a:off x="813542" y="579611"/>
            <a:ext cx="53745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Alex</a:t>
            </a:r>
            <a:endParaRPr lang="en-US" sz="1600" dirty="0"/>
          </a:p>
        </p:txBody>
      </p:sp>
      <p:sp>
        <p:nvSpPr>
          <p:cNvPr id="117" name="TextBox 116"/>
          <p:cNvSpPr txBox="1"/>
          <p:nvPr/>
        </p:nvSpPr>
        <p:spPr>
          <a:xfrm>
            <a:off x="736985" y="1217990"/>
            <a:ext cx="76854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Natalia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12382620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318</TotalTime>
  <Words>77</Words>
  <Application>Microsoft Office PowerPoint</Application>
  <PresentationFormat>Custom</PresentationFormat>
  <Paragraphs>23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oleg petruchenko</dc:creator>
  <cp:lastModifiedBy>oleg petruchenko</cp:lastModifiedBy>
  <cp:revision>33</cp:revision>
  <dcterms:created xsi:type="dcterms:W3CDTF">2018-06-02T02:17:36Z</dcterms:created>
  <dcterms:modified xsi:type="dcterms:W3CDTF">2018-06-04T04:31:01Z</dcterms:modified>
</cp:coreProperties>
</file>