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8" r:id="rId3"/>
    <p:sldId id="279" r:id="rId4"/>
    <p:sldId id="276" r:id="rId5"/>
    <p:sldId id="281" r:id="rId6"/>
    <p:sldId id="280" r:id="rId7"/>
    <p:sldId id="275" r:id="rId8"/>
    <p:sldId id="283" r:id="rId9"/>
    <p:sldId id="285" r:id="rId10"/>
    <p:sldId id="28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5D6F9-6054-41E0-BE6B-3D833F4AD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279666-1A45-42E9-8B9B-670EBEB51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60A62-4701-4B52-9B9A-AD357E682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D4C1A-8899-435D-A783-9811425F7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A00D8-D88E-44A9-BB5F-140E5C9C4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8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4270E-5ABF-422B-B870-F9708BC28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DD7CA6-4982-41BE-98E4-89E958130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A9462-FA14-4E0B-A680-EACD25793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36242-96D8-440B-BD0F-FF50B940D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A8474-F04B-4117-A60D-0EB81144C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246F8F-02F0-4D35-9402-2DD2F18E7B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9D67E0-26B8-4822-ADAA-3D2247B54E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14883-89AB-435C-9B3B-BE65BD5B9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5BFBB-EDDD-4207-A1A9-EE73CF02A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F5137-267E-4CAE-9227-11AD48638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7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DDE6A-0594-426D-BA1A-A149DE7CC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8838D-6F2D-47DA-BB06-C9BD46F58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8638E-1654-48EC-85F0-3DA6522DE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0A1CF-EFF4-4844-8B52-752D930A9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BF6A9-53CB-4446-A4AF-98ABC394E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1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D883A-1E5F-480F-80B4-FFE2D197E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B02E85-3A43-4E91-B696-D1EE55A38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A0536-846D-456E-B852-B644761C9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5E87F-CFC0-430C-B8B4-7639273F0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6AAA4-EE99-4885-9D05-34F4BB38B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90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1A581-B452-4E46-B7FA-D3980CE2C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1FC21-7345-4675-9056-295455DC5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F85696-568C-4F70-AF11-F745D9363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817CDC-C127-4CAF-9A0E-788919B73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A3C3A1-DCA7-4592-BBD7-7363F0D29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53388-701F-4263-8D09-D5927931F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871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205A-FA21-4473-90EA-B1E3536FC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2C935-D9A7-4E87-B28C-E3B404B4F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0F147E-9138-4E11-82EE-E2C632992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C24AD7-DF41-426F-A142-9A0DF684C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51F48-E47F-4865-9D38-91D6C5B507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2CB0CE-00CB-41A2-A407-F30A908E6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11890A-89D8-460A-A4EA-53513DFDC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02DB9D-3DCF-4C25-873D-26565ABA4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0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22923-8A71-413B-B316-0E3D50ED9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0222BD-A1F7-4984-A5AC-17292BCCB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CE5173-569D-49B7-9333-8F766D35F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E38C7F-9A0D-4C41-A665-26D01B957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4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5361F7-1979-44C1-A014-C688D536D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E71DA4-7749-4C16-866F-7047EEE86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847A4-42AE-4D06-8F1C-2F9A50D1B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13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83038-0298-4655-8D4B-B559E38E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D10FA-FB2F-49B9-844E-CE8853E0B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0B1428-48E1-4938-ACB2-F4C467016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6BDD4D-6ED9-4B08-9C23-4DECAC3ED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8DD9C-DA6E-4299-8697-A1349C9F8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EE45C6-1CE0-4FB8-9253-F24937CF1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9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C238D-4BCC-40B7-878A-E7CB14DBD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CB6A3F-FF1F-4C2A-A2EF-A0842BD866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19F796-2EA6-46BA-A3D6-D2F9E5EC2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B38DC-7E98-44E9-9873-7CF03606E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A3CDD9-5EE0-4F55-9CEC-8AC7A5EE6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B3A2D-C586-4B39-A4E0-33B82D91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34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649A81-B640-4111-B2A3-98C066356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16534-75DA-430F-9C19-4A7BD06EAA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B1AB9-63E8-43B4-A316-1204A2EDE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D9B0C-0415-4B0F-B4D7-3E1930A158E3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5D5A3-06B2-4192-98BA-124DB3CD4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EB486-C837-41B2-8568-AEBF715F4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CE622-7143-4BA8-BFFE-FD37E070D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4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18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3.png"/><Relationship Id="rId2" Type="http://schemas.openxmlformats.org/officeDocument/2006/relationships/image" Target="../media/image17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11.png"/><Relationship Id="rId5" Type="http://schemas.openxmlformats.org/officeDocument/2006/relationships/image" Target="../media/image2.png"/><Relationship Id="rId15" Type="http://schemas.openxmlformats.org/officeDocument/2006/relationships/image" Target="../media/image21.png"/><Relationship Id="rId10" Type="http://schemas.openxmlformats.org/officeDocument/2006/relationships/image" Target="../media/image10.png"/><Relationship Id="rId4" Type="http://schemas.openxmlformats.org/officeDocument/2006/relationships/image" Target="../media/image19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8.png"/><Relationship Id="rId7" Type="http://schemas.openxmlformats.org/officeDocument/2006/relationships/image" Target="../media/image1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2.png"/><Relationship Id="rId4" Type="http://schemas.openxmlformats.org/officeDocument/2006/relationships/image" Target="../media/image19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11.png"/><Relationship Id="rId1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21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23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5.png"/><Relationship Id="rId3" Type="http://schemas.openxmlformats.org/officeDocument/2006/relationships/image" Target="../media/image18.png"/><Relationship Id="rId7" Type="http://schemas.openxmlformats.org/officeDocument/2006/relationships/image" Target="../media/image11.png"/><Relationship Id="rId12" Type="http://schemas.openxmlformats.org/officeDocument/2006/relationships/image" Target="../media/image1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26.png"/><Relationship Id="rId5" Type="http://schemas.openxmlformats.org/officeDocument/2006/relationships/image" Target="../media/image2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8.png"/><Relationship Id="rId7" Type="http://schemas.openxmlformats.org/officeDocument/2006/relationships/image" Target="../media/image1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2.png"/><Relationship Id="rId4" Type="http://schemas.openxmlformats.org/officeDocument/2006/relationships/image" Target="../media/image19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5.png"/><Relationship Id="rId3" Type="http://schemas.openxmlformats.org/officeDocument/2006/relationships/image" Target="../media/image18.png"/><Relationship Id="rId7" Type="http://schemas.openxmlformats.org/officeDocument/2006/relationships/image" Target="../media/image11.png"/><Relationship Id="rId12" Type="http://schemas.openxmlformats.org/officeDocument/2006/relationships/image" Target="../media/image1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26.png"/><Relationship Id="rId5" Type="http://schemas.openxmlformats.org/officeDocument/2006/relationships/image" Target="../media/image2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27CACABF-904C-46C8-B85E-6364778C49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07" b="48131"/>
          <a:stretch/>
        </p:blipFill>
        <p:spPr>
          <a:xfrm>
            <a:off x="931305" y="5148609"/>
            <a:ext cx="8299089" cy="1645498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9253A0F-2D08-44E5-87A1-896F35184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6081" y="1083869"/>
            <a:ext cx="2281257" cy="289764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1F22FCC-5A3A-4AA0-838A-619C39AD32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6923" y="192077"/>
            <a:ext cx="4164730" cy="40515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72714D5-0599-4716-A951-8A52FD14371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9497"/>
          <a:stretch/>
        </p:blipFill>
        <p:spPr>
          <a:xfrm>
            <a:off x="6548791" y="1924247"/>
            <a:ext cx="1614313" cy="150529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8E458585-6AFA-46AE-AFF9-DFBBAD41EB1A}"/>
              </a:ext>
            </a:extLst>
          </p:cNvPr>
          <p:cNvSpPr txBox="1"/>
          <p:nvPr/>
        </p:nvSpPr>
        <p:spPr>
          <a:xfrm>
            <a:off x="4082403" y="1450579"/>
            <a:ext cx="8082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Aperture size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FC21E92-ACB2-4F27-8813-9A53055BE131}"/>
              </a:ext>
            </a:extLst>
          </p:cNvPr>
          <p:cNvSpPr txBox="1"/>
          <p:nvPr/>
        </p:nvSpPr>
        <p:spPr>
          <a:xfrm>
            <a:off x="4996593" y="1447839"/>
            <a:ext cx="2888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3”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206AD6F-9E47-4165-B6D2-BE40E3E704D1}"/>
              </a:ext>
            </a:extLst>
          </p:cNvPr>
          <p:cNvSpPr/>
          <p:nvPr/>
        </p:nvSpPr>
        <p:spPr>
          <a:xfrm>
            <a:off x="4164726" y="4040278"/>
            <a:ext cx="1210741" cy="19910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CB51D58-A5D1-47C8-BB7C-46BE8696DB00}"/>
              </a:ext>
            </a:extLst>
          </p:cNvPr>
          <p:cNvSpPr txBox="1"/>
          <p:nvPr/>
        </p:nvSpPr>
        <p:spPr>
          <a:xfrm>
            <a:off x="4446725" y="4024255"/>
            <a:ext cx="5870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CHANGE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29833E-91F8-417F-AF60-75CBD106C53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4936" r="21123"/>
          <a:stretch/>
        </p:blipFill>
        <p:spPr>
          <a:xfrm>
            <a:off x="6526668" y="1641132"/>
            <a:ext cx="2055983" cy="20337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60AF9E1-0FE5-4E61-8D83-E6B1173BD1B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55208"/>
          <a:stretch/>
        </p:blipFill>
        <p:spPr>
          <a:xfrm>
            <a:off x="4060280" y="1687380"/>
            <a:ext cx="2041140" cy="96978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D159C64-1889-4AB8-AFF1-D951A816DA7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46076"/>
          <a:stretch/>
        </p:blipFill>
        <p:spPr>
          <a:xfrm>
            <a:off x="4060279" y="2796530"/>
            <a:ext cx="2041140" cy="116749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9260D22-76CB-4234-AA43-54071DC5DAD5}"/>
              </a:ext>
            </a:extLst>
          </p:cNvPr>
          <p:cNvSpPr/>
          <p:nvPr/>
        </p:nvSpPr>
        <p:spPr>
          <a:xfrm>
            <a:off x="6548792" y="1184522"/>
            <a:ext cx="2241626" cy="2689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9C6024-76F9-49BE-A288-11E41CFA17EE}"/>
              </a:ext>
            </a:extLst>
          </p:cNvPr>
          <p:cNvSpPr/>
          <p:nvPr/>
        </p:nvSpPr>
        <p:spPr>
          <a:xfrm>
            <a:off x="4135230" y="1184522"/>
            <a:ext cx="2357432" cy="2689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F0A95B3-23A9-433E-BEC5-B3E25DAB8DA7}"/>
              </a:ext>
            </a:extLst>
          </p:cNvPr>
          <p:cNvSpPr txBox="1"/>
          <p:nvPr/>
        </p:nvSpPr>
        <p:spPr>
          <a:xfrm>
            <a:off x="6808644" y="1200520"/>
            <a:ext cx="17171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AVAILABLE FIXTURE OPTIONS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947FDA-FFD0-49EA-934E-6A4F1AC4142B}"/>
              </a:ext>
            </a:extLst>
          </p:cNvPr>
          <p:cNvSpPr txBox="1"/>
          <p:nvPr/>
        </p:nvSpPr>
        <p:spPr>
          <a:xfrm>
            <a:off x="4588574" y="1187405"/>
            <a:ext cx="14494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DESIGN REQUIREMENTS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E1DB2DD-18E4-4EFA-B436-F03D9FC32F01}"/>
              </a:ext>
            </a:extLst>
          </p:cNvPr>
          <p:cNvSpPr/>
          <p:nvPr/>
        </p:nvSpPr>
        <p:spPr>
          <a:xfrm>
            <a:off x="1996360" y="4632520"/>
            <a:ext cx="1387185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7773A30-9043-4E1B-B9AB-29FECA49AB92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6091" b="14302"/>
          <a:stretch/>
        </p:blipFill>
        <p:spPr>
          <a:xfrm>
            <a:off x="2002553" y="4665703"/>
            <a:ext cx="1347332" cy="143544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6FCA27B0-A12B-435B-B22C-17E6D0BB0937}"/>
              </a:ext>
            </a:extLst>
          </p:cNvPr>
          <p:cNvSpPr/>
          <p:nvPr/>
        </p:nvSpPr>
        <p:spPr>
          <a:xfrm>
            <a:off x="3487425" y="4633341"/>
            <a:ext cx="763166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CB152B-8FD6-4563-B737-D8BC75AA5B55}"/>
              </a:ext>
            </a:extLst>
          </p:cNvPr>
          <p:cNvSpPr/>
          <p:nvPr/>
        </p:nvSpPr>
        <p:spPr>
          <a:xfrm>
            <a:off x="4354470" y="4622371"/>
            <a:ext cx="954123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83164ED-6791-46F8-AF0E-A949BB2722C9}"/>
              </a:ext>
            </a:extLst>
          </p:cNvPr>
          <p:cNvSpPr/>
          <p:nvPr/>
        </p:nvSpPr>
        <p:spPr>
          <a:xfrm>
            <a:off x="5409850" y="4622371"/>
            <a:ext cx="1194619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B95E531-87FC-4722-B158-8054FD0E9C71}"/>
              </a:ext>
            </a:extLst>
          </p:cNvPr>
          <p:cNvSpPr/>
          <p:nvPr/>
        </p:nvSpPr>
        <p:spPr>
          <a:xfrm>
            <a:off x="6664661" y="4622371"/>
            <a:ext cx="923432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FDF33485-B368-43D3-BEF9-C5AB07E9793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90613" y="4653951"/>
            <a:ext cx="393383" cy="140018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A8100BE-86C7-412F-A4E3-ED7C7DE2C8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02132" y="4645880"/>
            <a:ext cx="673418" cy="14668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83148D9-2B50-47C6-97B3-8E08B53489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59981" y="4658860"/>
            <a:ext cx="926782" cy="12001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92FA0CDF-A421-4AB9-9E60-6F4FE5E9307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869678" y="4673953"/>
            <a:ext cx="513397" cy="100013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F8DCE42-72CA-4654-90CC-F34F420F825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922939" y="4579167"/>
            <a:ext cx="659712" cy="22861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24AE7E3-319E-4ADF-A4B4-9823C00A2F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298643" y="4606872"/>
            <a:ext cx="420053" cy="233362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FCE53337-C299-4DA0-8B95-9C8360FFFA17}"/>
              </a:ext>
            </a:extLst>
          </p:cNvPr>
          <p:cNvSpPr/>
          <p:nvPr/>
        </p:nvSpPr>
        <p:spPr>
          <a:xfrm>
            <a:off x="7809537" y="787422"/>
            <a:ext cx="946752" cy="190920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3CCBA8F8-DE1C-4F2B-ACB8-41F32E047A9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525781" y="808833"/>
            <a:ext cx="169509" cy="169509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77C47E07-C871-4D61-8CBC-B35C80B83C4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62254" y="839256"/>
            <a:ext cx="298051" cy="117834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50829876-019C-46F5-AA94-013E93B5B9EA}"/>
              </a:ext>
            </a:extLst>
          </p:cNvPr>
          <p:cNvGrpSpPr/>
          <p:nvPr/>
        </p:nvGrpSpPr>
        <p:grpSpPr>
          <a:xfrm>
            <a:off x="5364893" y="3980050"/>
            <a:ext cx="213520" cy="246221"/>
            <a:chOff x="10186623" y="1606733"/>
            <a:chExt cx="213520" cy="246221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2E894229-539A-4F12-A0F1-3448E3763385}"/>
                </a:ext>
              </a:extLst>
            </p:cNvPr>
            <p:cNvSpPr/>
            <p:nvPr/>
          </p:nvSpPr>
          <p:spPr>
            <a:xfrm>
              <a:off x="10221459" y="1667164"/>
              <a:ext cx="132735" cy="1253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4ADD4C3C-D5C2-45A7-A914-3193EC515CD6}"/>
                </a:ext>
              </a:extLst>
            </p:cNvPr>
            <p:cNvSpPr txBox="1"/>
            <p:nvPr/>
          </p:nvSpPr>
          <p:spPr>
            <a:xfrm>
              <a:off x="10186623" y="1606733"/>
              <a:ext cx="2135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</a:t>
              </a: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F78CAFE0-C70A-4CB7-95F1-C0DAF433FDAD}"/>
              </a:ext>
            </a:extLst>
          </p:cNvPr>
          <p:cNvSpPr txBox="1"/>
          <p:nvPr/>
        </p:nvSpPr>
        <p:spPr>
          <a:xfrm>
            <a:off x="9971315" y="192077"/>
            <a:ext cx="16849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Product Details Page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05E24CA-CA30-4F44-9AA4-C6B0B9DA6420}"/>
              </a:ext>
            </a:extLst>
          </p:cNvPr>
          <p:cNvSpPr txBox="1"/>
          <p:nvPr/>
        </p:nvSpPr>
        <p:spPr>
          <a:xfrm>
            <a:off x="9121765" y="776092"/>
            <a:ext cx="18103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 only this product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ACDC128-498F-4CD8-8AC4-85070384167C}"/>
              </a:ext>
            </a:extLst>
          </p:cNvPr>
          <p:cNvSpPr/>
          <p:nvPr/>
        </p:nvSpPr>
        <p:spPr>
          <a:xfrm>
            <a:off x="7716416" y="561409"/>
            <a:ext cx="1278294" cy="639111"/>
          </a:xfrm>
          <a:prstGeom prst="roundRect">
            <a:avLst/>
          </a:prstGeom>
          <a:noFill/>
          <a:ln w="4127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40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Box 100">
            <a:extLst>
              <a:ext uri="{FF2B5EF4-FFF2-40B4-BE49-F238E27FC236}">
                <a16:creationId xmlns:a16="http://schemas.microsoft.com/office/drawing/2014/main" id="{DF7F3806-5854-4E93-9D5E-B84C118C5A3B}"/>
              </a:ext>
            </a:extLst>
          </p:cNvPr>
          <p:cNvSpPr txBox="1"/>
          <p:nvPr/>
        </p:nvSpPr>
        <p:spPr>
          <a:xfrm>
            <a:off x="10105534" y="786593"/>
            <a:ext cx="198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Printed, page edges. Same for printer and pdf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894CA1-56EC-4E2D-92C4-C98308F960C5}"/>
              </a:ext>
            </a:extLst>
          </p:cNvPr>
          <p:cNvSpPr/>
          <p:nvPr/>
        </p:nvSpPr>
        <p:spPr>
          <a:xfrm>
            <a:off x="1322939" y="573140"/>
            <a:ext cx="8643253" cy="6284860"/>
          </a:xfrm>
          <a:prstGeom prst="rect">
            <a:avLst/>
          </a:prstGeom>
          <a:noFill/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2DB4DF4B-B619-45FD-AA30-BEA9C5DF2CCE}"/>
              </a:ext>
            </a:extLst>
          </p:cNvPr>
          <p:cNvCxnSpPr>
            <a:cxnSpLocks/>
          </p:cNvCxnSpPr>
          <p:nvPr/>
        </p:nvCxnSpPr>
        <p:spPr>
          <a:xfrm flipH="1">
            <a:off x="9936839" y="1003056"/>
            <a:ext cx="337390" cy="156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00184E92-9565-47DB-9B46-DAEE05C6FFBC}"/>
              </a:ext>
            </a:extLst>
          </p:cNvPr>
          <p:cNvSpPr txBox="1"/>
          <p:nvPr/>
        </p:nvSpPr>
        <p:spPr>
          <a:xfrm>
            <a:off x="409643" y="815887"/>
            <a:ext cx="20864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Have additional white header, by shrinking original pdf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C7ACF035-1391-4EAA-9EA1-867F44E97861}"/>
              </a:ext>
            </a:extLst>
          </p:cNvPr>
          <p:cNvCxnSpPr>
            <a:cxnSpLocks/>
          </p:cNvCxnSpPr>
          <p:nvPr/>
        </p:nvCxnSpPr>
        <p:spPr>
          <a:xfrm flipH="1">
            <a:off x="9256983" y="3251379"/>
            <a:ext cx="805342" cy="92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6A194B69-E4BE-475F-A8A4-F8432DDCCC06}"/>
              </a:ext>
            </a:extLst>
          </p:cNvPr>
          <p:cNvCxnSpPr>
            <a:cxnSpLocks/>
          </p:cNvCxnSpPr>
          <p:nvPr/>
        </p:nvCxnSpPr>
        <p:spPr>
          <a:xfrm>
            <a:off x="1681936" y="1470151"/>
            <a:ext cx="783184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8BA708D4-F714-49DD-9225-F4509C68C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937" y="1609777"/>
            <a:ext cx="7977718" cy="4984847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3F16A1D0-0C7E-4458-8BD0-B8C9672BDFA7}"/>
              </a:ext>
            </a:extLst>
          </p:cNvPr>
          <p:cNvSpPr txBox="1"/>
          <p:nvPr/>
        </p:nvSpPr>
        <p:spPr>
          <a:xfrm>
            <a:off x="8996464" y="746398"/>
            <a:ext cx="663192" cy="461665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F7529F2-9D77-42E0-BBD3-7C73B1E577E9}"/>
              </a:ext>
            </a:extLst>
          </p:cNvPr>
          <p:cNvSpPr txBox="1"/>
          <p:nvPr/>
        </p:nvSpPr>
        <p:spPr>
          <a:xfrm>
            <a:off x="1681936" y="195550"/>
            <a:ext cx="3186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No Logo, will be with Paid service will come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3CFA3FF-141C-4459-A4FE-317B3AFA480E}"/>
              </a:ext>
            </a:extLst>
          </p:cNvPr>
          <p:cNvCxnSpPr/>
          <p:nvPr/>
        </p:nvCxnSpPr>
        <p:spPr>
          <a:xfrm flipH="1">
            <a:off x="2822680" y="1490892"/>
            <a:ext cx="3918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796DD87-49FB-4D5B-9FFD-97CFC5A09787}"/>
              </a:ext>
            </a:extLst>
          </p:cNvPr>
          <p:cNvCxnSpPr/>
          <p:nvPr/>
        </p:nvCxnSpPr>
        <p:spPr>
          <a:xfrm flipH="1">
            <a:off x="2813349" y="539861"/>
            <a:ext cx="4198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4F087FE-BD9D-41F1-94D5-142A047BFAA3}"/>
              </a:ext>
            </a:extLst>
          </p:cNvPr>
          <p:cNvCxnSpPr/>
          <p:nvPr/>
        </p:nvCxnSpPr>
        <p:spPr>
          <a:xfrm>
            <a:off x="3018623" y="454391"/>
            <a:ext cx="0" cy="11972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6AAB3495-0124-46C3-8CEE-FC37F133B026}"/>
              </a:ext>
            </a:extLst>
          </p:cNvPr>
          <p:cNvSpPr txBox="1"/>
          <p:nvPr/>
        </p:nvSpPr>
        <p:spPr>
          <a:xfrm>
            <a:off x="2496109" y="91454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“H”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DD9AC50-8F75-4483-8E3D-1E1B724C0654}"/>
              </a:ext>
            </a:extLst>
          </p:cNvPr>
          <p:cNvSpPr txBox="1"/>
          <p:nvPr/>
        </p:nvSpPr>
        <p:spPr>
          <a:xfrm>
            <a:off x="10062325" y="49920"/>
            <a:ext cx="19835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Tag (right aligned)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BA06E9E-330F-4F7A-A808-B769EAAB0619}"/>
              </a:ext>
            </a:extLst>
          </p:cNvPr>
          <p:cNvCxnSpPr>
            <a:cxnSpLocks/>
          </p:cNvCxnSpPr>
          <p:nvPr/>
        </p:nvCxnSpPr>
        <p:spPr>
          <a:xfrm flipH="1">
            <a:off x="9513782" y="244583"/>
            <a:ext cx="621105" cy="571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819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27CACABF-904C-46C8-B85E-6364778C49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82" t="9307" r="4313" b="59132"/>
          <a:stretch/>
        </p:blipFill>
        <p:spPr>
          <a:xfrm>
            <a:off x="1274159" y="5637800"/>
            <a:ext cx="7743448" cy="122019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9253A0F-2D08-44E5-87A1-896F35184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5371" y="2078384"/>
            <a:ext cx="2281257" cy="289764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1F22FCC-5A3A-4AA0-838A-619C39AD32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9260" y="1402414"/>
            <a:ext cx="4164730" cy="40515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72714D5-0599-4716-A951-8A52FD14371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9497"/>
          <a:stretch/>
        </p:blipFill>
        <p:spPr>
          <a:xfrm>
            <a:off x="6698081" y="2918762"/>
            <a:ext cx="1614313" cy="150529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8E458585-6AFA-46AE-AFF9-DFBBAD41EB1A}"/>
              </a:ext>
            </a:extLst>
          </p:cNvPr>
          <p:cNvSpPr txBox="1"/>
          <p:nvPr/>
        </p:nvSpPr>
        <p:spPr>
          <a:xfrm>
            <a:off x="4231693" y="2445094"/>
            <a:ext cx="8082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Aperture size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FC21E92-ACB2-4F27-8813-9A53055BE131}"/>
              </a:ext>
            </a:extLst>
          </p:cNvPr>
          <p:cNvSpPr txBox="1"/>
          <p:nvPr/>
        </p:nvSpPr>
        <p:spPr>
          <a:xfrm>
            <a:off x="5145883" y="2442354"/>
            <a:ext cx="2888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3”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29833E-91F8-417F-AF60-75CBD106C53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4936" r="21123"/>
          <a:stretch/>
        </p:blipFill>
        <p:spPr>
          <a:xfrm>
            <a:off x="6675958" y="2635647"/>
            <a:ext cx="2055983" cy="20337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60AF9E1-0FE5-4E61-8D83-E6B1173BD1B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55208"/>
          <a:stretch/>
        </p:blipFill>
        <p:spPr>
          <a:xfrm>
            <a:off x="4209570" y="2681895"/>
            <a:ext cx="2041140" cy="96978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D159C64-1889-4AB8-AFF1-D951A816DA7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46076"/>
          <a:stretch/>
        </p:blipFill>
        <p:spPr>
          <a:xfrm>
            <a:off x="4209569" y="3791045"/>
            <a:ext cx="2041140" cy="116749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9260D22-76CB-4234-AA43-54071DC5DAD5}"/>
              </a:ext>
            </a:extLst>
          </p:cNvPr>
          <p:cNvSpPr/>
          <p:nvPr/>
        </p:nvSpPr>
        <p:spPr>
          <a:xfrm>
            <a:off x="6698082" y="2179037"/>
            <a:ext cx="2241626" cy="2689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9C6024-76F9-49BE-A288-11E41CFA17EE}"/>
              </a:ext>
            </a:extLst>
          </p:cNvPr>
          <p:cNvSpPr/>
          <p:nvPr/>
        </p:nvSpPr>
        <p:spPr>
          <a:xfrm>
            <a:off x="4284520" y="2179037"/>
            <a:ext cx="2357432" cy="2689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F0A95B3-23A9-433E-BEC5-B3E25DAB8DA7}"/>
              </a:ext>
            </a:extLst>
          </p:cNvPr>
          <p:cNvSpPr txBox="1"/>
          <p:nvPr/>
        </p:nvSpPr>
        <p:spPr>
          <a:xfrm>
            <a:off x="6957934" y="2195035"/>
            <a:ext cx="17171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AVAILABLE FIXTURE OPTIONS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947FDA-FFD0-49EA-934E-6A4F1AC4142B}"/>
              </a:ext>
            </a:extLst>
          </p:cNvPr>
          <p:cNvSpPr txBox="1"/>
          <p:nvPr/>
        </p:nvSpPr>
        <p:spPr>
          <a:xfrm>
            <a:off x="4737864" y="2181920"/>
            <a:ext cx="14494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DESIGN REQUIREMENTS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83164ED-6791-46F8-AF0E-A949BB2722C9}"/>
              </a:ext>
            </a:extLst>
          </p:cNvPr>
          <p:cNvSpPr/>
          <p:nvPr/>
        </p:nvSpPr>
        <p:spPr>
          <a:xfrm>
            <a:off x="6675958" y="5200256"/>
            <a:ext cx="1194619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B95E531-87FC-4722-B158-8054FD0E9C71}"/>
              </a:ext>
            </a:extLst>
          </p:cNvPr>
          <p:cNvSpPr/>
          <p:nvPr/>
        </p:nvSpPr>
        <p:spPr>
          <a:xfrm>
            <a:off x="7930769" y="5200256"/>
            <a:ext cx="923432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783148D9-2B50-47C6-97B3-8E08B534893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6089" y="5236745"/>
            <a:ext cx="926782" cy="12001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92FA0CDF-A421-4AB9-9E60-6F4FE5E9307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35786" y="5251838"/>
            <a:ext cx="513397" cy="100013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F78CAFE0-C70A-4CB7-95F1-C0DAF433FDAD}"/>
              </a:ext>
            </a:extLst>
          </p:cNvPr>
          <p:cNvSpPr txBox="1"/>
          <p:nvPr/>
        </p:nvSpPr>
        <p:spPr>
          <a:xfrm>
            <a:off x="9766043" y="313375"/>
            <a:ext cx="2270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 format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C708893-B6D7-4419-82E3-0FF2057CA053}"/>
              </a:ext>
            </a:extLst>
          </p:cNvPr>
          <p:cNvSpPr/>
          <p:nvPr/>
        </p:nvSpPr>
        <p:spPr>
          <a:xfrm>
            <a:off x="908512" y="192077"/>
            <a:ext cx="8618043" cy="7707086"/>
          </a:xfrm>
          <a:prstGeom prst="rect">
            <a:avLst/>
          </a:prstGeom>
          <a:noFill/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CB360B3-0B89-4E50-987F-24CF9EA7341E}"/>
              </a:ext>
            </a:extLst>
          </p:cNvPr>
          <p:cNvSpPr txBox="1"/>
          <p:nvPr/>
        </p:nvSpPr>
        <p:spPr>
          <a:xfrm>
            <a:off x="9526555" y="2150314"/>
            <a:ext cx="2656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Printed, page edges. Same for printer and pdf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EA074B4-C8F9-4675-A45B-C9F8114B8276}"/>
              </a:ext>
            </a:extLst>
          </p:cNvPr>
          <p:cNvCxnSpPr>
            <a:cxnSpLocks/>
          </p:cNvCxnSpPr>
          <p:nvPr/>
        </p:nvCxnSpPr>
        <p:spPr>
          <a:xfrm flipH="1">
            <a:off x="9551373" y="2720261"/>
            <a:ext cx="337390" cy="156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5F31385A-DB1C-4366-B4C0-8B92D4625561}"/>
              </a:ext>
            </a:extLst>
          </p:cNvPr>
          <p:cNvSpPr txBox="1"/>
          <p:nvPr/>
        </p:nvSpPr>
        <p:spPr>
          <a:xfrm>
            <a:off x="9800049" y="4917688"/>
            <a:ext cx="2086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Only have in pdf (with links) as we have now.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645DE113-83D7-471C-843C-AF15F9E245A0}"/>
              </a:ext>
            </a:extLst>
          </p:cNvPr>
          <p:cNvCxnSpPr>
            <a:cxnSpLocks/>
          </p:cNvCxnSpPr>
          <p:nvPr/>
        </p:nvCxnSpPr>
        <p:spPr>
          <a:xfrm flipH="1">
            <a:off x="8975945" y="5179931"/>
            <a:ext cx="805342" cy="92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id="{3F59E84C-DBCF-4AAD-8B92-CDE6BC69CBEB}"/>
              </a:ext>
            </a:extLst>
          </p:cNvPr>
          <p:cNvGrpSpPr/>
          <p:nvPr/>
        </p:nvGrpSpPr>
        <p:grpSpPr>
          <a:xfrm>
            <a:off x="165271" y="102012"/>
            <a:ext cx="4586592" cy="1197277"/>
            <a:chOff x="177282" y="3309409"/>
            <a:chExt cx="4586592" cy="1197277"/>
          </a:xfrm>
        </p:grpSpPr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309F5518-5C30-4583-9E9D-385CB5BF21E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451271" y="3552346"/>
              <a:ext cx="1176918" cy="687809"/>
            </a:xfrm>
            <a:prstGeom prst="rect">
              <a:avLst/>
            </a:prstGeom>
          </p:spPr>
        </p:pic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842BEBC8-603D-42FA-84D7-2E32B35EEBF0}"/>
                </a:ext>
              </a:extLst>
            </p:cNvPr>
            <p:cNvSpPr txBox="1"/>
            <p:nvPr/>
          </p:nvSpPr>
          <p:spPr>
            <a:xfrm>
              <a:off x="2677408" y="3476915"/>
              <a:ext cx="208646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My Logo (image only).</a:t>
              </a:r>
            </a:p>
            <a:p>
              <a:r>
                <a:rPr lang="en-US" sz="1400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AVAILABLE ONLY WHEN LOGGED IN</a:t>
              </a:r>
              <a:endParaRPr lang="en-US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5DFBDB9F-AEEB-413D-AA6C-C3242E990D8D}"/>
                </a:ext>
              </a:extLst>
            </p:cNvPr>
            <p:cNvCxnSpPr/>
            <p:nvPr/>
          </p:nvCxnSpPr>
          <p:spPr>
            <a:xfrm flipH="1">
              <a:off x="503853" y="4345910"/>
              <a:ext cx="39188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17738F39-38C7-483D-BDB3-2A411ED462FC}"/>
                </a:ext>
              </a:extLst>
            </p:cNvPr>
            <p:cNvCxnSpPr/>
            <p:nvPr/>
          </p:nvCxnSpPr>
          <p:spPr>
            <a:xfrm flipH="1">
              <a:off x="494522" y="3394879"/>
              <a:ext cx="41987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C83BB366-5421-455A-B292-8F7C9E31932E}"/>
                </a:ext>
              </a:extLst>
            </p:cNvPr>
            <p:cNvCxnSpPr/>
            <p:nvPr/>
          </p:nvCxnSpPr>
          <p:spPr>
            <a:xfrm>
              <a:off x="699796" y="3309409"/>
              <a:ext cx="0" cy="11972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5B2ECC7F-47A5-4585-8D98-386CFEB8FF26}"/>
                </a:ext>
              </a:extLst>
            </p:cNvPr>
            <p:cNvSpPr txBox="1"/>
            <p:nvPr/>
          </p:nvSpPr>
          <p:spPr>
            <a:xfrm>
              <a:off x="177282" y="3769567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“H”</a:t>
              </a:r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5765234-4698-4EDA-8C47-196935CCF5F7}"/>
              </a:ext>
            </a:extLst>
          </p:cNvPr>
          <p:cNvCxnSpPr/>
          <p:nvPr/>
        </p:nvCxnSpPr>
        <p:spPr>
          <a:xfrm>
            <a:off x="1365371" y="1138513"/>
            <a:ext cx="7574337" cy="3850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41C00919-1C44-4CEB-85D6-9BB6DC1E13B4}"/>
              </a:ext>
            </a:extLst>
          </p:cNvPr>
          <p:cNvSpPr txBox="1"/>
          <p:nvPr/>
        </p:nvSpPr>
        <p:spPr>
          <a:xfrm>
            <a:off x="9720068" y="5986289"/>
            <a:ext cx="20864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 full description, even if it goes on multiple pages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988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2EF3D8-261E-4962-BC0B-EE6BE5E75D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506" b="12002"/>
          <a:stretch/>
        </p:blipFill>
        <p:spPr>
          <a:xfrm>
            <a:off x="1174527" y="1264926"/>
            <a:ext cx="8024022" cy="145656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AC85E4C-561A-4D98-8024-0C25B188E62A}"/>
              </a:ext>
            </a:extLst>
          </p:cNvPr>
          <p:cNvSpPr/>
          <p:nvPr/>
        </p:nvSpPr>
        <p:spPr>
          <a:xfrm>
            <a:off x="1525507" y="876291"/>
            <a:ext cx="993374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C1759F-834C-4E28-9BAA-D1C33F9111B7}"/>
              </a:ext>
            </a:extLst>
          </p:cNvPr>
          <p:cNvSpPr txBox="1"/>
          <p:nvPr/>
        </p:nvSpPr>
        <p:spPr>
          <a:xfrm>
            <a:off x="1471512" y="880494"/>
            <a:ext cx="1109071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B7F09F-50D3-418E-AAD4-7CE5E775BEC7}"/>
              </a:ext>
            </a:extLst>
          </p:cNvPr>
          <p:cNvSpPr/>
          <p:nvPr/>
        </p:nvSpPr>
        <p:spPr>
          <a:xfrm>
            <a:off x="2580584" y="880494"/>
            <a:ext cx="3906651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67303DE-3552-4EE9-B635-9E04C91CDA14}"/>
              </a:ext>
            </a:extLst>
          </p:cNvPr>
          <p:cNvSpPr txBox="1"/>
          <p:nvPr/>
        </p:nvSpPr>
        <p:spPr>
          <a:xfrm>
            <a:off x="2580584" y="876291"/>
            <a:ext cx="1943161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PN3LED12-E3PINL</a:t>
            </a:r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 -FIXTURE SPEC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08DAAAA-E7A8-46C4-A4F7-0AF21567F9EC}"/>
              </a:ext>
            </a:extLst>
          </p:cNvPr>
          <p:cNvSpPr/>
          <p:nvPr/>
        </p:nvSpPr>
        <p:spPr>
          <a:xfrm>
            <a:off x="6557957" y="884697"/>
            <a:ext cx="744257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09A89B-B338-4593-8993-CBE5B74F143A}"/>
              </a:ext>
            </a:extLst>
          </p:cNvPr>
          <p:cNvSpPr txBox="1"/>
          <p:nvPr/>
        </p:nvSpPr>
        <p:spPr>
          <a:xfrm>
            <a:off x="6550591" y="898355"/>
            <a:ext cx="250390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$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2F982B9-082E-4B09-ABB5-969E10CBFCA7}"/>
              </a:ext>
            </a:extLst>
          </p:cNvPr>
          <p:cNvSpPr/>
          <p:nvPr/>
        </p:nvSpPr>
        <p:spPr>
          <a:xfrm>
            <a:off x="7371072" y="879211"/>
            <a:ext cx="498148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02A813B-85C1-42B9-BEE8-5BDB9004042E}"/>
              </a:ext>
            </a:extLst>
          </p:cNvPr>
          <p:cNvSpPr txBox="1"/>
          <p:nvPr/>
        </p:nvSpPr>
        <p:spPr>
          <a:xfrm>
            <a:off x="7325601" y="893690"/>
            <a:ext cx="419090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QTY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AC959FA-51DA-4B00-BD84-8811E441D6B0}"/>
              </a:ext>
            </a:extLst>
          </p:cNvPr>
          <p:cNvSpPr/>
          <p:nvPr/>
        </p:nvSpPr>
        <p:spPr>
          <a:xfrm>
            <a:off x="7929418" y="871249"/>
            <a:ext cx="1035581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495E69F-8DF4-470A-AE87-D806CBED0EF6}"/>
              </a:ext>
            </a:extLst>
          </p:cNvPr>
          <p:cNvSpPr txBox="1"/>
          <p:nvPr/>
        </p:nvSpPr>
        <p:spPr>
          <a:xfrm>
            <a:off x="8006515" y="896929"/>
            <a:ext cx="1644445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LEAD TIME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5355500-1F5A-4BE1-A255-7511BF3F5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1540" y="1870744"/>
            <a:ext cx="1163194" cy="42581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356AE6C-AF10-4E69-9711-A3F18F19BC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2812" y="1870744"/>
            <a:ext cx="1295876" cy="39543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E25C731-A438-4243-9453-250FE0FEA0C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3519"/>
          <a:stretch/>
        </p:blipFill>
        <p:spPr>
          <a:xfrm>
            <a:off x="1487423" y="1494910"/>
            <a:ext cx="1169142" cy="113576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9D452CE-3B5B-4134-8663-E5F0804511D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79062" r="34273"/>
          <a:stretch/>
        </p:blipFill>
        <p:spPr>
          <a:xfrm rot="5400000">
            <a:off x="2479879" y="1799828"/>
            <a:ext cx="1183009" cy="478686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69A3BEE4-D565-4069-ABB7-0C3A42E341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2746" y="594771"/>
            <a:ext cx="7622253" cy="109620"/>
          </a:xfrm>
          <a:prstGeom prst="rect">
            <a:avLst/>
          </a:prstGeom>
        </p:spPr>
      </p:pic>
      <p:sp>
        <p:nvSpPr>
          <p:cNvPr id="88" name="Rectangle 87">
            <a:extLst>
              <a:ext uri="{FF2B5EF4-FFF2-40B4-BE49-F238E27FC236}">
                <a16:creationId xmlns:a16="http://schemas.microsoft.com/office/drawing/2014/main" id="{A116748C-98D4-450C-B732-84751CBC3634}"/>
              </a:ext>
            </a:extLst>
          </p:cNvPr>
          <p:cNvSpPr/>
          <p:nvPr/>
        </p:nvSpPr>
        <p:spPr>
          <a:xfrm>
            <a:off x="2242447" y="2816026"/>
            <a:ext cx="1387185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08ECE0AA-EE8E-4C40-8834-2958347F7BF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091" b="14302"/>
          <a:stretch/>
        </p:blipFill>
        <p:spPr>
          <a:xfrm>
            <a:off x="2248640" y="2849209"/>
            <a:ext cx="1347332" cy="143544"/>
          </a:xfrm>
          <a:prstGeom prst="rect">
            <a:avLst/>
          </a:prstGeom>
        </p:spPr>
      </p:pic>
      <p:sp>
        <p:nvSpPr>
          <p:cNvPr id="90" name="Rectangle 89">
            <a:extLst>
              <a:ext uri="{FF2B5EF4-FFF2-40B4-BE49-F238E27FC236}">
                <a16:creationId xmlns:a16="http://schemas.microsoft.com/office/drawing/2014/main" id="{E8A90DCA-33EA-4AF3-9A08-03E53D128D69}"/>
              </a:ext>
            </a:extLst>
          </p:cNvPr>
          <p:cNvSpPr/>
          <p:nvPr/>
        </p:nvSpPr>
        <p:spPr>
          <a:xfrm>
            <a:off x="3733512" y="2816847"/>
            <a:ext cx="763166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90E8CC4B-BBC4-4693-BFB8-CC5E71F8AA26}"/>
              </a:ext>
            </a:extLst>
          </p:cNvPr>
          <p:cNvSpPr/>
          <p:nvPr/>
        </p:nvSpPr>
        <p:spPr>
          <a:xfrm>
            <a:off x="4600557" y="2805877"/>
            <a:ext cx="954123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28C59638-6580-4160-9F8F-6FE40953C450}"/>
              </a:ext>
            </a:extLst>
          </p:cNvPr>
          <p:cNvSpPr/>
          <p:nvPr/>
        </p:nvSpPr>
        <p:spPr>
          <a:xfrm>
            <a:off x="5655937" y="2805877"/>
            <a:ext cx="1194619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FC6DB513-548E-4512-8454-DB9146E0103B}"/>
              </a:ext>
            </a:extLst>
          </p:cNvPr>
          <p:cNvSpPr/>
          <p:nvPr/>
        </p:nvSpPr>
        <p:spPr>
          <a:xfrm>
            <a:off x="6910748" y="2805877"/>
            <a:ext cx="923432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5" name="Picture 94">
            <a:extLst>
              <a:ext uri="{FF2B5EF4-FFF2-40B4-BE49-F238E27FC236}">
                <a16:creationId xmlns:a16="http://schemas.microsoft.com/office/drawing/2014/main" id="{DC43E77F-FDE8-49B4-98DE-93E486300D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6700" y="2837457"/>
            <a:ext cx="393383" cy="140018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2F9E877D-7806-437A-8E76-BF36CEF6F3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48219" y="2829386"/>
            <a:ext cx="673418" cy="146685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6C9F6308-BE1F-4F2F-B265-928530DC794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06068" y="2842366"/>
            <a:ext cx="926782" cy="120015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0ECC82AC-4C08-40C2-8A2D-F21B74D4239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115765" y="2857459"/>
            <a:ext cx="513397" cy="100013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3EC6B70B-A9A0-483A-894A-C5C43356443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69026" y="2762673"/>
            <a:ext cx="659712" cy="228614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C8DAD360-E11D-4FDE-B367-10C568CF4C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44730" y="2790378"/>
            <a:ext cx="420053" cy="233362"/>
          </a:xfrm>
          <a:prstGeom prst="rect">
            <a:avLst/>
          </a:prstGeom>
        </p:spPr>
      </p:pic>
      <p:sp>
        <p:nvSpPr>
          <p:cNvPr id="103" name="Rectangle 102">
            <a:extLst>
              <a:ext uri="{FF2B5EF4-FFF2-40B4-BE49-F238E27FC236}">
                <a16:creationId xmlns:a16="http://schemas.microsoft.com/office/drawing/2014/main" id="{624C3F15-890F-449B-AFC8-AE448E1399E0}"/>
              </a:ext>
            </a:extLst>
          </p:cNvPr>
          <p:cNvSpPr/>
          <p:nvPr/>
        </p:nvSpPr>
        <p:spPr>
          <a:xfrm>
            <a:off x="8034581" y="1858165"/>
            <a:ext cx="946752" cy="190920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4" name="Picture 103">
            <a:extLst>
              <a:ext uri="{FF2B5EF4-FFF2-40B4-BE49-F238E27FC236}">
                <a16:creationId xmlns:a16="http://schemas.microsoft.com/office/drawing/2014/main" id="{C44EF861-94EF-4A3F-9C1F-7D25DFBF414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750825" y="1879576"/>
            <a:ext cx="169509" cy="169509"/>
          </a:xfrm>
          <a:prstGeom prst="rect">
            <a:avLst/>
          </a:prstGeom>
        </p:spPr>
      </p:pic>
      <p:sp>
        <p:nvSpPr>
          <p:cNvPr id="105" name="Rectangle 104">
            <a:extLst>
              <a:ext uri="{FF2B5EF4-FFF2-40B4-BE49-F238E27FC236}">
                <a16:creationId xmlns:a16="http://schemas.microsoft.com/office/drawing/2014/main" id="{91D43D07-E3ED-4444-B16D-0DA0107B752F}"/>
              </a:ext>
            </a:extLst>
          </p:cNvPr>
          <p:cNvSpPr/>
          <p:nvPr/>
        </p:nvSpPr>
        <p:spPr>
          <a:xfrm>
            <a:off x="8034581" y="1571100"/>
            <a:ext cx="946752" cy="190920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6" name="Picture 105">
            <a:extLst>
              <a:ext uri="{FF2B5EF4-FFF2-40B4-BE49-F238E27FC236}">
                <a16:creationId xmlns:a16="http://schemas.microsoft.com/office/drawing/2014/main" id="{9EABB141-51AB-45F4-A940-68F796CC724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127098" y="1612412"/>
            <a:ext cx="795645" cy="14960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0907332B-E1C6-45B7-8B2F-349924E7FFC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087298" y="1909999"/>
            <a:ext cx="298051" cy="117834"/>
          </a:xfrm>
          <a:prstGeom prst="rect">
            <a:avLst/>
          </a:prstGeom>
        </p:spPr>
      </p:pic>
      <p:grpSp>
        <p:nvGrpSpPr>
          <p:cNvPr id="114" name="Group 113">
            <a:extLst>
              <a:ext uri="{FF2B5EF4-FFF2-40B4-BE49-F238E27FC236}">
                <a16:creationId xmlns:a16="http://schemas.microsoft.com/office/drawing/2014/main" id="{A6781926-F442-4F3F-AD4C-973A4FA7B8D6}"/>
              </a:ext>
            </a:extLst>
          </p:cNvPr>
          <p:cNvGrpSpPr/>
          <p:nvPr/>
        </p:nvGrpSpPr>
        <p:grpSpPr>
          <a:xfrm>
            <a:off x="2353785" y="813770"/>
            <a:ext cx="213520" cy="246221"/>
            <a:chOff x="10186623" y="1606733"/>
            <a:chExt cx="213520" cy="246221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E1C93594-D4C2-4BC4-890C-36CD775D395E}"/>
                </a:ext>
              </a:extLst>
            </p:cNvPr>
            <p:cNvSpPr/>
            <p:nvPr/>
          </p:nvSpPr>
          <p:spPr>
            <a:xfrm>
              <a:off x="10221459" y="1667164"/>
              <a:ext cx="132735" cy="1253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1215D30D-0501-4791-AAF9-B07473790A32}"/>
                </a:ext>
              </a:extLst>
            </p:cNvPr>
            <p:cNvSpPr txBox="1"/>
            <p:nvPr/>
          </p:nvSpPr>
          <p:spPr>
            <a:xfrm>
              <a:off x="10186623" y="1606733"/>
              <a:ext cx="2135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</a:t>
              </a: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8A34E4B4-8EAE-432A-A359-4C9CC54EE87B}"/>
              </a:ext>
            </a:extLst>
          </p:cNvPr>
          <p:cNvGrpSpPr/>
          <p:nvPr/>
        </p:nvGrpSpPr>
        <p:grpSpPr>
          <a:xfrm>
            <a:off x="6325352" y="811264"/>
            <a:ext cx="213520" cy="246221"/>
            <a:chOff x="10186623" y="1606733"/>
            <a:chExt cx="213520" cy="246221"/>
          </a:xfrm>
        </p:grpSpPr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5A46959C-FFA6-4A93-BDE5-CE72F2FDFDD1}"/>
                </a:ext>
              </a:extLst>
            </p:cNvPr>
            <p:cNvSpPr/>
            <p:nvPr/>
          </p:nvSpPr>
          <p:spPr>
            <a:xfrm>
              <a:off x="10221459" y="1667164"/>
              <a:ext cx="132735" cy="1253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EDAD9FDF-853F-42FE-9669-7173FCEF51C1}"/>
                </a:ext>
              </a:extLst>
            </p:cNvPr>
            <p:cNvSpPr txBox="1"/>
            <p:nvPr/>
          </p:nvSpPr>
          <p:spPr>
            <a:xfrm>
              <a:off x="10186623" y="1606733"/>
              <a:ext cx="2135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</a:t>
              </a:r>
            </a:p>
          </p:txBody>
        </p:sp>
      </p:grpSp>
      <p:pic>
        <p:nvPicPr>
          <p:cNvPr id="120" name="Picture 119">
            <a:extLst>
              <a:ext uri="{FF2B5EF4-FFF2-40B4-BE49-F238E27FC236}">
                <a16:creationId xmlns:a16="http://schemas.microsoft.com/office/drawing/2014/main" id="{B6B40740-8891-4343-A3C6-3E3E26C5EDB9}"/>
              </a:ext>
            </a:extLst>
          </p:cNvPr>
          <p:cNvPicPr>
            <a:picLocks noChangeAspect="1"/>
          </p:cNvPicPr>
          <p:nvPr/>
        </p:nvPicPr>
        <p:blipFill rotWithShape="1">
          <a:blip r:embed="rId17"/>
          <a:srcRect b="14303"/>
          <a:stretch/>
        </p:blipFill>
        <p:spPr>
          <a:xfrm>
            <a:off x="3548958" y="1528721"/>
            <a:ext cx="3652356" cy="304489"/>
          </a:xfrm>
          <a:prstGeom prst="rect">
            <a:avLst/>
          </a:prstGeom>
        </p:spPr>
      </p:pic>
      <p:sp>
        <p:nvSpPr>
          <p:cNvPr id="186" name="TextBox 185">
            <a:extLst>
              <a:ext uri="{FF2B5EF4-FFF2-40B4-BE49-F238E27FC236}">
                <a16:creationId xmlns:a16="http://schemas.microsoft.com/office/drawing/2014/main" id="{9DE8D9F2-E859-4CB6-8311-D967A5D7AF9E}"/>
              </a:ext>
            </a:extLst>
          </p:cNvPr>
          <p:cNvSpPr txBox="1"/>
          <p:nvPr/>
        </p:nvSpPr>
        <p:spPr>
          <a:xfrm>
            <a:off x="9766043" y="313375"/>
            <a:ext cx="2270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My Projects, list view. Print per each product separately</a:t>
            </a:r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DDBA013E-C605-41A6-B234-A750451B49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506" b="12002"/>
          <a:stretch/>
        </p:blipFill>
        <p:spPr>
          <a:xfrm>
            <a:off x="1174527" y="3997463"/>
            <a:ext cx="8024022" cy="1456564"/>
          </a:xfrm>
          <a:prstGeom prst="rect">
            <a:avLst/>
          </a:prstGeom>
        </p:spPr>
      </p:pic>
      <p:sp>
        <p:nvSpPr>
          <p:cNvPr id="74" name="Rectangle 73">
            <a:extLst>
              <a:ext uri="{FF2B5EF4-FFF2-40B4-BE49-F238E27FC236}">
                <a16:creationId xmlns:a16="http://schemas.microsoft.com/office/drawing/2014/main" id="{CD8F7AE4-5869-4D6B-BFB9-600989BFF439}"/>
              </a:ext>
            </a:extLst>
          </p:cNvPr>
          <p:cNvSpPr/>
          <p:nvPr/>
        </p:nvSpPr>
        <p:spPr>
          <a:xfrm>
            <a:off x="1525507" y="3608828"/>
            <a:ext cx="993374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4B0A702-368D-46B9-AFCF-5119988C732E}"/>
              </a:ext>
            </a:extLst>
          </p:cNvPr>
          <p:cNvSpPr txBox="1"/>
          <p:nvPr/>
        </p:nvSpPr>
        <p:spPr>
          <a:xfrm>
            <a:off x="1471512" y="3613031"/>
            <a:ext cx="1109071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F2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F1E7BC6-DB02-48A4-A463-A1397D9D1496}"/>
              </a:ext>
            </a:extLst>
          </p:cNvPr>
          <p:cNvSpPr/>
          <p:nvPr/>
        </p:nvSpPr>
        <p:spPr>
          <a:xfrm>
            <a:off x="2580584" y="3613031"/>
            <a:ext cx="3906651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9F9EFB90-C24F-46AC-AE72-E796BBE3BCF0}"/>
              </a:ext>
            </a:extLst>
          </p:cNvPr>
          <p:cNvSpPr txBox="1"/>
          <p:nvPr/>
        </p:nvSpPr>
        <p:spPr>
          <a:xfrm>
            <a:off x="2580584" y="3608828"/>
            <a:ext cx="1943161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PN3LED12-E3PINL</a:t>
            </a:r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 -FIXTURE SPEC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AE6BB76-544E-4041-8E97-7DD125438BD5}"/>
              </a:ext>
            </a:extLst>
          </p:cNvPr>
          <p:cNvSpPr/>
          <p:nvPr/>
        </p:nvSpPr>
        <p:spPr>
          <a:xfrm>
            <a:off x="6557957" y="3617234"/>
            <a:ext cx="744257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80347AD-44C7-47C8-AEA3-6EDE82E00929}"/>
              </a:ext>
            </a:extLst>
          </p:cNvPr>
          <p:cNvSpPr txBox="1"/>
          <p:nvPr/>
        </p:nvSpPr>
        <p:spPr>
          <a:xfrm>
            <a:off x="6550591" y="3630892"/>
            <a:ext cx="250390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$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092FFA3-657A-4427-8CD8-3237803F9092}"/>
              </a:ext>
            </a:extLst>
          </p:cNvPr>
          <p:cNvSpPr/>
          <p:nvPr/>
        </p:nvSpPr>
        <p:spPr>
          <a:xfrm>
            <a:off x="7371072" y="3611748"/>
            <a:ext cx="498148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7ACBE54-BD46-465D-8303-A8FB82203BD8}"/>
              </a:ext>
            </a:extLst>
          </p:cNvPr>
          <p:cNvSpPr txBox="1"/>
          <p:nvPr/>
        </p:nvSpPr>
        <p:spPr>
          <a:xfrm>
            <a:off x="7325601" y="3626227"/>
            <a:ext cx="419090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QTY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F0E8EBB-995E-4EBD-90DE-855469D781C8}"/>
              </a:ext>
            </a:extLst>
          </p:cNvPr>
          <p:cNvSpPr/>
          <p:nvPr/>
        </p:nvSpPr>
        <p:spPr>
          <a:xfrm>
            <a:off x="7929418" y="3603786"/>
            <a:ext cx="1035581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B2CCEEF-ED6D-449A-912C-68E770D503B7}"/>
              </a:ext>
            </a:extLst>
          </p:cNvPr>
          <p:cNvSpPr txBox="1"/>
          <p:nvPr/>
        </p:nvSpPr>
        <p:spPr>
          <a:xfrm>
            <a:off x="8006515" y="3629466"/>
            <a:ext cx="1644445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LEAD TIME</a:t>
            </a:r>
          </a:p>
        </p:txBody>
      </p:sp>
      <p:pic>
        <p:nvPicPr>
          <p:cNvPr id="84" name="Picture 83">
            <a:extLst>
              <a:ext uri="{FF2B5EF4-FFF2-40B4-BE49-F238E27FC236}">
                <a16:creationId xmlns:a16="http://schemas.microsoft.com/office/drawing/2014/main" id="{A840336E-EE51-4108-82ED-ADB91EC785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1540" y="4603281"/>
            <a:ext cx="1163194" cy="425812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4F3C13BD-4B2E-417A-8E09-1D83A75832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2812" y="4603281"/>
            <a:ext cx="1295876" cy="395433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FB8F9359-E8B7-4ACC-812F-FAFA5D9CAE3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3519"/>
          <a:stretch/>
        </p:blipFill>
        <p:spPr>
          <a:xfrm>
            <a:off x="1487423" y="4227447"/>
            <a:ext cx="1169142" cy="1135765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45965B26-17DA-45E2-9EA4-155D610A35F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79062" r="34273"/>
          <a:stretch/>
        </p:blipFill>
        <p:spPr>
          <a:xfrm rot="5400000">
            <a:off x="2479879" y="4532365"/>
            <a:ext cx="1183009" cy="478686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98FD29A9-DDCA-4BDD-8CD8-C3BE5296AD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2746" y="3327308"/>
            <a:ext cx="7622253" cy="109620"/>
          </a:xfrm>
          <a:prstGeom prst="rect">
            <a:avLst/>
          </a:prstGeom>
        </p:spPr>
      </p:pic>
      <p:sp>
        <p:nvSpPr>
          <p:cNvPr id="108" name="Rectangle 107">
            <a:extLst>
              <a:ext uri="{FF2B5EF4-FFF2-40B4-BE49-F238E27FC236}">
                <a16:creationId xmlns:a16="http://schemas.microsoft.com/office/drawing/2014/main" id="{97E6A244-E129-4C8F-BEEA-8B1F9FBDFC74}"/>
              </a:ext>
            </a:extLst>
          </p:cNvPr>
          <p:cNvSpPr/>
          <p:nvPr/>
        </p:nvSpPr>
        <p:spPr>
          <a:xfrm>
            <a:off x="2242447" y="5548563"/>
            <a:ext cx="1387185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9" name="Picture 108">
            <a:extLst>
              <a:ext uri="{FF2B5EF4-FFF2-40B4-BE49-F238E27FC236}">
                <a16:creationId xmlns:a16="http://schemas.microsoft.com/office/drawing/2014/main" id="{EEF6C604-D443-43F6-8DDE-AAF321D99E3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091" b="14302"/>
          <a:stretch/>
        </p:blipFill>
        <p:spPr>
          <a:xfrm>
            <a:off x="2248640" y="5581746"/>
            <a:ext cx="1347332" cy="143544"/>
          </a:xfrm>
          <a:prstGeom prst="rect">
            <a:avLst/>
          </a:prstGeom>
        </p:spPr>
      </p:pic>
      <p:sp>
        <p:nvSpPr>
          <p:cNvPr id="110" name="Rectangle 109">
            <a:extLst>
              <a:ext uri="{FF2B5EF4-FFF2-40B4-BE49-F238E27FC236}">
                <a16:creationId xmlns:a16="http://schemas.microsoft.com/office/drawing/2014/main" id="{38D6A4E2-1DC7-4C3A-8166-D1B7E86E2E78}"/>
              </a:ext>
            </a:extLst>
          </p:cNvPr>
          <p:cNvSpPr/>
          <p:nvPr/>
        </p:nvSpPr>
        <p:spPr>
          <a:xfrm>
            <a:off x="3733512" y="5549384"/>
            <a:ext cx="763166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203F28A4-6C5A-4AF3-82F7-D3E6042866F5}"/>
              </a:ext>
            </a:extLst>
          </p:cNvPr>
          <p:cNvSpPr/>
          <p:nvPr/>
        </p:nvSpPr>
        <p:spPr>
          <a:xfrm>
            <a:off x="4600557" y="5538414"/>
            <a:ext cx="954123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BFB9E02D-EBF4-4127-8838-0B7E1D78BF27}"/>
              </a:ext>
            </a:extLst>
          </p:cNvPr>
          <p:cNvSpPr/>
          <p:nvPr/>
        </p:nvSpPr>
        <p:spPr>
          <a:xfrm>
            <a:off x="5655937" y="5538414"/>
            <a:ext cx="1194619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FA32BF69-3720-4502-98B6-E03C7D5528AE}"/>
              </a:ext>
            </a:extLst>
          </p:cNvPr>
          <p:cNvSpPr/>
          <p:nvPr/>
        </p:nvSpPr>
        <p:spPr>
          <a:xfrm>
            <a:off x="6910748" y="5538414"/>
            <a:ext cx="923432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1" name="Picture 120">
            <a:extLst>
              <a:ext uri="{FF2B5EF4-FFF2-40B4-BE49-F238E27FC236}">
                <a16:creationId xmlns:a16="http://schemas.microsoft.com/office/drawing/2014/main" id="{40367E3F-584C-442B-82E4-288040FDB04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6700" y="5569994"/>
            <a:ext cx="393383" cy="140018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8F8F9B57-3B52-4D5E-9E27-E5B85D5CCB3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48219" y="5561923"/>
            <a:ext cx="673418" cy="146685"/>
          </a:xfrm>
          <a:prstGeom prst="rect">
            <a:avLst/>
          </a:prstGeom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id="{3D1DD175-5EF7-4B54-8A53-385FD399A0F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06068" y="5574903"/>
            <a:ext cx="926782" cy="120015"/>
          </a:xfrm>
          <a:prstGeom prst="rect">
            <a:avLst/>
          </a:prstGeom>
        </p:spPr>
      </p:pic>
      <p:pic>
        <p:nvPicPr>
          <p:cNvPr id="125" name="Picture 124">
            <a:extLst>
              <a:ext uri="{FF2B5EF4-FFF2-40B4-BE49-F238E27FC236}">
                <a16:creationId xmlns:a16="http://schemas.microsoft.com/office/drawing/2014/main" id="{447A7D79-A272-4590-A076-0D29E0702E5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115765" y="5589996"/>
            <a:ext cx="513397" cy="100013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id="{84688C2D-C614-4EC5-A01A-4CCCF25C46F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69026" y="5495210"/>
            <a:ext cx="659712" cy="228614"/>
          </a:xfrm>
          <a:prstGeom prst="rect">
            <a:avLst/>
          </a:prstGeom>
        </p:spPr>
      </p:pic>
      <p:pic>
        <p:nvPicPr>
          <p:cNvPr id="127" name="Picture 126">
            <a:extLst>
              <a:ext uri="{FF2B5EF4-FFF2-40B4-BE49-F238E27FC236}">
                <a16:creationId xmlns:a16="http://schemas.microsoft.com/office/drawing/2014/main" id="{FCA955F1-94D6-40F6-A6BE-2BFECED60FE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44730" y="5522915"/>
            <a:ext cx="420053" cy="233362"/>
          </a:xfrm>
          <a:prstGeom prst="rect">
            <a:avLst/>
          </a:prstGeom>
        </p:spPr>
      </p:pic>
      <p:sp>
        <p:nvSpPr>
          <p:cNvPr id="128" name="Rectangle 127">
            <a:extLst>
              <a:ext uri="{FF2B5EF4-FFF2-40B4-BE49-F238E27FC236}">
                <a16:creationId xmlns:a16="http://schemas.microsoft.com/office/drawing/2014/main" id="{D9792953-E624-4ACA-BBAE-D6A225E5B5A6}"/>
              </a:ext>
            </a:extLst>
          </p:cNvPr>
          <p:cNvSpPr/>
          <p:nvPr/>
        </p:nvSpPr>
        <p:spPr>
          <a:xfrm>
            <a:off x="8034581" y="4590702"/>
            <a:ext cx="946752" cy="190920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9" name="Picture 128">
            <a:extLst>
              <a:ext uri="{FF2B5EF4-FFF2-40B4-BE49-F238E27FC236}">
                <a16:creationId xmlns:a16="http://schemas.microsoft.com/office/drawing/2014/main" id="{B35BBD37-1015-43F5-812B-57A1E4EF6F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750825" y="4612113"/>
            <a:ext cx="169509" cy="169509"/>
          </a:xfrm>
          <a:prstGeom prst="rect">
            <a:avLst/>
          </a:prstGeom>
        </p:spPr>
      </p:pic>
      <p:sp>
        <p:nvSpPr>
          <p:cNvPr id="130" name="Rectangle 129">
            <a:extLst>
              <a:ext uri="{FF2B5EF4-FFF2-40B4-BE49-F238E27FC236}">
                <a16:creationId xmlns:a16="http://schemas.microsoft.com/office/drawing/2014/main" id="{29DD30D9-33D3-4B46-AE1E-79B583CC6F45}"/>
              </a:ext>
            </a:extLst>
          </p:cNvPr>
          <p:cNvSpPr/>
          <p:nvPr/>
        </p:nvSpPr>
        <p:spPr>
          <a:xfrm>
            <a:off x="8034581" y="4303637"/>
            <a:ext cx="946752" cy="190920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1" name="Picture 130">
            <a:extLst>
              <a:ext uri="{FF2B5EF4-FFF2-40B4-BE49-F238E27FC236}">
                <a16:creationId xmlns:a16="http://schemas.microsoft.com/office/drawing/2014/main" id="{430638C5-C470-4369-9133-1EC86673895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127098" y="4344949"/>
            <a:ext cx="795645" cy="149608"/>
          </a:xfrm>
          <a:prstGeom prst="rect">
            <a:avLst/>
          </a:prstGeom>
        </p:spPr>
      </p:pic>
      <p:pic>
        <p:nvPicPr>
          <p:cNvPr id="132" name="Picture 131">
            <a:extLst>
              <a:ext uri="{FF2B5EF4-FFF2-40B4-BE49-F238E27FC236}">
                <a16:creationId xmlns:a16="http://schemas.microsoft.com/office/drawing/2014/main" id="{8644F38A-8DC9-4888-BBF1-F0276593FA4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087298" y="4642536"/>
            <a:ext cx="298051" cy="117834"/>
          </a:xfrm>
          <a:prstGeom prst="rect">
            <a:avLst/>
          </a:prstGeom>
        </p:spPr>
      </p:pic>
      <p:grpSp>
        <p:nvGrpSpPr>
          <p:cNvPr id="133" name="Group 132">
            <a:extLst>
              <a:ext uri="{FF2B5EF4-FFF2-40B4-BE49-F238E27FC236}">
                <a16:creationId xmlns:a16="http://schemas.microsoft.com/office/drawing/2014/main" id="{F8CE6988-83AF-4055-85AD-BAC9EB6D6073}"/>
              </a:ext>
            </a:extLst>
          </p:cNvPr>
          <p:cNvGrpSpPr/>
          <p:nvPr/>
        </p:nvGrpSpPr>
        <p:grpSpPr>
          <a:xfrm>
            <a:off x="2353785" y="3546307"/>
            <a:ext cx="213520" cy="246221"/>
            <a:chOff x="10186623" y="1606733"/>
            <a:chExt cx="213520" cy="246221"/>
          </a:xfrm>
        </p:grpSpPr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1585B4BD-09D3-4DA7-9754-D5945204E0DD}"/>
                </a:ext>
              </a:extLst>
            </p:cNvPr>
            <p:cNvSpPr/>
            <p:nvPr/>
          </p:nvSpPr>
          <p:spPr>
            <a:xfrm>
              <a:off x="10221459" y="1667164"/>
              <a:ext cx="132735" cy="1253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5C0EB75C-9946-41B7-A219-27C38B4D30D5}"/>
                </a:ext>
              </a:extLst>
            </p:cNvPr>
            <p:cNvSpPr txBox="1"/>
            <p:nvPr/>
          </p:nvSpPr>
          <p:spPr>
            <a:xfrm>
              <a:off x="10186623" y="1606733"/>
              <a:ext cx="2135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</a:t>
              </a: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0EF9B866-0291-4EE1-B45F-446373D92FE7}"/>
              </a:ext>
            </a:extLst>
          </p:cNvPr>
          <p:cNvGrpSpPr/>
          <p:nvPr/>
        </p:nvGrpSpPr>
        <p:grpSpPr>
          <a:xfrm>
            <a:off x="6325352" y="3543801"/>
            <a:ext cx="213520" cy="246221"/>
            <a:chOff x="10186623" y="1606733"/>
            <a:chExt cx="213520" cy="246221"/>
          </a:xfrm>
        </p:grpSpPr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CEC09F98-C065-4EB7-A6E1-138F1E059AC4}"/>
                </a:ext>
              </a:extLst>
            </p:cNvPr>
            <p:cNvSpPr/>
            <p:nvPr/>
          </p:nvSpPr>
          <p:spPr>
            <a:xfrm>
              <a:off x="10221459" y="1667164"/>
              <a:ext cx="132735" cy="1253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9F425DB1-1D6D-4125-98AD-4A27C4630841}"/>
                </a:ext>
              </a:extLst>
            </p:cNvPr>
            <p:cNvSpPr txBox="1"/>
            <p:nvPr/>
          </p:nvSpPr>
          <p:spPr>
            <a:xfrm>
              <a:off x="10186623" y="1606733"/>
              <a:ext cx="2135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</a:t>
              </a:r>
            </a:p>
          </p:txBody>
        </p:sp>
      </p:grpSp>
      <p:pic>
        <p:nvPicPr>
          <p:cNvPr id="139" name="Picture 138">
            <a:extLst>
              <a:ext uri="{FF2B5EF4-FFF2-40B4-BE49-F238E27FC236}">
                <a16:creationId xmlns:a16="http://schemas.microsoft.com/office/drawing/2014/main" id="{0C9BCD5F-1EBE-4BC8-837E-EB53BCB3F31B}"/>
              </a:ext>
            </a:extLst>
          </p:cNvPr>
          <p:cNvPicPr>
            <a:picLocks noChangeAspect="1"/>
          </p:cNvPicPr>
          <p:nvPr/>
        </p:nvPicPr>
        <p:blipFill rotWithShape="1">
          <a:blip r:embed="rId17"/>
          <a:srcRect b="14303"/>
          <a:stretch/>
        </p:blipFill>
        <p:spPr>
          <a:xfrm>
            <a:off x="3548958" y="4261258"/>
            <a:ext cx="3652356" cy="304489"/>
          </a:xfrm>
          <a:prstGeom prst="rect">
            <a:avLst/>
          </a:prstGeom>
        </p:spPr>
      </p:pic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BAF74226-41E5-49FB-9F3A-BA048589C6BD}"/>
              </a:ext>
            </a:extLst>
          </p:cNvPr>
          <p:cNvSpPr/>
          <p:nvPr/>
        </p:nvSpPr>
        <p:spPr>
          <a:xfrm>
            <a:off x="7929418" y="1745374"/>
            <a:ext cx="1278294" cy="639111"/>
          </a:xfrm>
          <a:prstGeom prst="roundRect">
            <a:avLst/>
          </a:prstGeom>
          <a:noFill/>
          <a:ln w="4127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97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Box 100">
            <a:extLst>
              <a:ext uri="{FF2B5EF4-FFF2-40B4-BE49-F238E27FC236}">
                <a16:creationId xmlns:a16="http://schemas.microsoft.com/office/drawing/2014/main" id="{DF7F3806-5854-4E93-9D5E-B84C118C5A3B}"/>
              </a:ext>
            </a:extLst>
          </p:cNvPr>
          <p:cNvSpPr txBox="1"/>
          <p:nvPr/>
        </p:nvSpPr>
        <p:spPr>
          <a:xfrm>
            <a:off x="10105534" y="786593"/>
            <a:ext cx="198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Printed, page edges. Same for printer and pdf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5" name="Picture 164">
            <a:extLst>
              <a:ext uri="{FF2B5EF4-FFF2-40B4-BE49-F238E27FC236}">
                <a16:creationId xmlns:a16="http://schemas.microsoft.com/office/drawing/2014/main" id="{0730A3EC-7C80-4E03-9BFD-73B00C7420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5" t="57506" r="8897" b="12002"/>
          <a:stretch/>
        </p:blipFill>
        <p:spPr>
          <a:xfrm>
            <a:off x="1681936" y="1845114"/>
            <a:ext cx="7116278" cy="1456564"/>
          </a:xfrm>
          <a:prstGeom prst="rect">
            <a:avLst/>
          </a:prstGeom>
        </p:spPr>
      </p:pic>
      <p:pic>
        <p:nvPicPr>
          <p:cNvPr id="168" name="Picture 167">
            <a:extLst>
              <a:ext uri="{FF2B5EF4-FFF2-40B4-BE49-F238E27FC236}">
                <a16:creationId xmlns:a16="http://schemas.microsoft.com/office/drawing/2014/main" id="{01DEBC6F-40BA-47BF-B060-42FFE05FC2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5154" y="2450932"/>
            <a:ext cx="1163194" cy="425812"/>
          </a:xfrm>
          <a:prstGeom prst="rect">
            <a:avLst/>
          </a:prstGeom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id="{E765C88E-16B3-47EA-80E7-70F5D69BBA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6426" y="2450932"/>
            <a:ext cx="1295876" cy="395433"/>
          </a:xfrm>
          <a:prstGeom prst="rect">
            <a:avLst/>
          </a:prstGeom>
        </p:spPr>
      </p:pic>
      <p:pic>
        <p:nvPicPr>
          <p:cNvPr id="170" name="Picture 169">
            <a:extLst>
              <a:ext uri="{FF2B5EF4-FFF2-40B4-BE49-F238E27FC236}">
                <a16:creationId xmlns:a16="http://schemas.microsoft.com/office/drawing/2014/main" id="{B8227795-A6C4-4C70-A187-2E5B4AA1C56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3519"/>
          <a:stretch/>
        </p:blipFill>
        <p:spPr>
          <a:xfrm>
            <a:off x="1801037" y="2075098"/>
            <a:ext cx="1169142" cy="1135765"/>
          </a:xfrm>
          <a:prstGeom prst="rect">
            <a:avLst/>
          </a:prstGeom>
        </p:spPr>
      </p:pic>
      <p:pic>
        <p:nvPicPr>
          <p:cNvPr id="171" name="Picture 170">
            <a:extLst>
              <a:ext uri="{FF2B5EF4-FFF2-40B4-BE49-F238E27FC236}">
                <a16:creationId xmlns:a16="http://schemas.microsoft.com/office/drawing/2014/main" id="{C19D9ECE-591C-4568-80D9-8ECE162A8DE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79062" r="34273"/>
          <a:stretch/>
        </p:blipFill>
        <p:spPr>
          <a:xfrm rot="5400000">
            <a:off x="2793493" y="2380016"/>
            <a:ext cx="1183009" cy="478686"/>
          </a:xfrm>
          <a:prstGeom prst="rect">
            <a:avLst/>
          </a:prstGeom>
        </p:spPr>
      </p:pic>
      <p:sp>
        <p:nvSpPr>
          <p:cNvPr id="172" name="Rectangle 171">
            <a:extLst>
              <a:ext uri="{FF2B5EF4-FFF2-40B4-BE49-F238E27FC236}">
                <a16:creationId xmlns:a16="http://schemas.microsoft.com/office/drawing/2014/main" id="{CC670FD6-9FEF-4E58-B7AC-E2448C19B093}"/>
              </a:ext>
            </a:extLst>
          </p:cNvPr>
          <p:cNvSpPr/>
          <p:nvPr/>
        </p:nvSpPr>
        <p:spPr>
          <a:xfrm>
            <a:off x="7078740" y="3251958"/>
            <a:ext cx="1194619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D19AE128-9563-4B68-815B-122D85C862E0}"/>
              </a:ext>
            </a:extLst>
          </p:cNvPr>
          <p:cNvSpPr/>
          <p:nvPr/>
        </p:nvSpPr>
        <p:spPr>
          <a:xfrm>
            <a:off x="8333551" y="3251958"/>
            <a:ext cx="923432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4" name="Picture 173">
            <a:extLst>
              <a:ext uri="{FF2B5EF4-FFF2-40B4-BE49-F238E27FC236}">
                <a16:creationId xmlns:a16="http://schemas.microsoft.com/office/drawing/2014/main" id="{EA50E220-FBC1-4F32-802F-BA2B67F3E4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8871" y="3288447"/>
            <a:ext cx="926782" cy="120015"/>
          </a:xfrm>
          <a:prstGeom prst="rect">
            <a:avLst/>
          </a:prstGeom>
        </p:spPr>
      </p:pic>
      <p:pic>
        <p:nvPicPr>
          <p:cNvPr id="175" name="Picture 174">
            <a:extLst>
              <a:ext uri="{FF2B5EF4-FFF2-40B4-BE49-F238E27FC236}">
                <a16:creationId xmlns:a16="http://schemas.microsoft.com/office/drawing/2014/main" id="{7D217BE8-4C0B-45C3-8807-491844EC44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38568" y="3303540"/>
            <a:ext cx="513397" cy="100013"/>
          </a:xfrm>
          <a:prstGeom prst="rect">
            <a:avLst/>
          </a:prstGeom>
        </p:spPr>
      </p:pic>
      <p:pic>
        <p:nvPicPr>
          <p:cNvPr id="176" name="Picture 175">
            <a:extLst>
              <a:ext uri="{FF2B5EF4-FFF2-40B4-BE49-F238E27FC236}">
                <a16:creationId xmlns:a16="http://schemas.microsoft.com/office/drawing/2014/main" id="{C86E1853-3C4F-417D-B1F8-71EC9E6F94AF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14303"/>
          <a:stretch/>
        </p:blipFill>
        <p:spPr>
          <a:xfrm>
            <a:off x="3862572" y="2108909"/>
            <a:ext cx="3652356" cy="30448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D894CA1-56EC-4E2D-92C4-C98308F960C5}"/>
              </a:ext>
            </a:extLst>
          </p:cNvPr>
          <p:cNvSpPr/>
          <p:nvPr/>
        </p:nvSpPr>
        <p:spPr>
          <a:xfrm>
            <a:off x="1322939" y="573140"/>
            <a:ext cx="8643253" cy="6284860"/>
          </a:xfrm>
          <a:prstGeom prst="rect">
            <a:avLst/>
          </a:prstGeom>
          <a:noFill/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2DB4DF4B-B619-45FD-AA30-BEA9C5DF2CCE}"/>
              </a:ext>
            </a:extLst>
          </p:cNvPr>
          <p:cNvCxnSpPr>
            <a:cxnSpLocks/>
          </p:cNvCxnSpPr>
          <p:nvPr/>
        </p:nvCxnSpPr>
        <p:spPr>
          <a:xfrm flipH="1">
            <a:off x="9936839" y="1003056"/>
            <a:ext cx="337390" cy="156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00184E92-9565-47DB-9B46-DAEE05C6FFBC}"/>
              </a:ext>
            </a:extLst>
          </p:cNvPr>
          <p:cNvSpPr txBox="1"/>
          <p:nvPr/>
        </p:nvSpPr>
        <p:spPr>
          <a:xfrm>
            <a:off x="10010843" y="2846365"/>
            <a:ext cx="2086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Only have in pdf (with links) as we have now.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C7ACF035-1391-4EAA-9EA1-867F44E97861}"/>
              </a:ext>
            </a:extLst>
          </p:cNvPr>
          <p:cNvCxnSpPr>
            <a:cxnSpLocks/>
            <a:endCxn id="173" idx="3"/>
          </p:cNvCxnSpPr>
          <p:nvPr/>
        </p:nvCxnSpPr>
        <p:spPr>
          <a:xfrm flipH="1">
            <a:off x="9256983" y="3251379"/>
            <a:ext cx="805342" cy="92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05A442F-029B-414F-85EF-E3211CE16FA9}"/>
              </a:ext>
            </a:extLst>
          </p:cNvPr>
          <p:cNvGrpSpPr/>
          <p:nvPr/>
        </p:nvGrpSpPr>
        <p:grpSpPr>
          <a:xfrm>
            <a:off x="272105" y="125737"/>
            <a:ext cx="2540978" cy="1521105"/>
            <a:chOff x="87211" y="2985581"/>
            <a:chExt cx="2540978" cy="152110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DE7E9EF-99E5-42C4-960E-C7C0A8CA9E5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451271" y="3552346"/>
              <a:ext cx="1176918" cy="687809"/>
            </a:xfrm>
            <a:prstGeom prst="rect">
              <a:avLst/>
            </a:prstGeom>
          </p:spPr>
        </p:pic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944A3244-8792-4EDD-8E3F-9BEB76660009}"/>
                </a:ext>
              </a:extLst>
            </p:cNvPr>
            <p:cNvSpPr txBox="1"/>
            <p:nvPr/>
          </p:nvSpPr>
          <p:spPr>
            <a:xfrm>
              <a:off x="87211" y="2985581"/>
              <a:ext cx="20864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My Logo (image only).</a:t>
              </a:r>
              <a:endParaRPr lang="en-US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DB55D39-AEA0-439E-8AD7-E29ED4E23C74}"/>
                </a:ext>
              </a:extLst>
            </p:cNvPr>
            <p:cNvCxnSpPr/>
            <p:nvPr/>
          </p:nvCxnSpPr>
          <p:spPr>
            <a:xfrm flipH="1">
              <a:off x="503853" y="4345910"/>
              <a:ext cx="39188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992861B-A0E9-4012-9070-2FE20B6B4CBD}"/>
                </a:ext>
              </a:extLst>
            </p:cNvPr>
            <p:cNvCxnSpPr/>
            <p:nvPr/>
          </p:nvCxnSpPr>
          <p:spPr>
            <a:xfrm flipH="1">
              <a:off x="494522" y="3394879"/>
              <a:ext cx="41987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2ABA36F-EEEC-4D3E-BE14-546209C56C1F}"/>
                </a:ext>
              </a:extLst>
            </p:cNvPr>
            <p:cNvCxnSpPr/>
            <p:nvPr/>
          </p:nvCxnSpPr>
          <p:spPr>
            <a:xfrm>
              <a:off x="699796" y="3309409"/>
              <a:ext cx="0" cy="11972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02D4BCA-683B-4BC4-84A1-47A6CBD6D584}"/>
                </a:ext>
              </a:extLst>
            </p:cNvPr>
            <p:cNvSpPr txBox="1"/>
            <p:nvPr/>
          </p:nvSpPr>
          <p:spPr>
            <a:xfrm>
              <a:off x="177282" y="3769567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“H”</a:t>
              </a:r>
            </a:p>
          </p:txBody>
        </p:sp>
      </p:grp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6A194B69-E4BE-475F-A8A4-F8432DDCCC06}"/>
              </a:ext>
            </a:extLst>
          </p:cNvPr>
          <p:cNvCxnSpPr>
            <a:cxnSpLocks/>
          </p:cNvCxnSpPr>
          <p:nvPr/>
        </p:nvCxnSpPr>
        <p:spPr>
          <a:xfrm>
            <a:off x="1681936" y="1470151"/>
            <a:ext cx="783184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7EA4179C-4090-44FA-8B62-66E069BE6160}"/>
              </a:ext>
            </a:extLst>
          </p:cNvPr>
          <p:cNvSpPr txBox="1"/>
          <p:nvPr/>
        </p:nvSpPr>
        <p:spPr>
          <a:xfrm>
            <a:off x="9105118" y="786593"/>
            <a:ext cx="1109071" cy="461665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F1</a:t>
            </a:r>
          </a:p>
        </p:txBody>
      </p:sp>
    </p:spTree>
    <p:extLst>
      <p:ext uri="{BB962C8B-B14F-4D97-AF65-F5344CB8AC3E}">
        <p14:creationId xmlns:p14="http://schemas.microsoft.com/office/powerpoint/2010/main" val="2897061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27CACABF-904C-46C8-B85E-6364778C49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07" b="69412"/>
          <a:stretch/>
        </p:blipFill>
        <p:spPr>
          <a:xfrm>
            <a:off x="1278896" y="5984483"/>
            <a:ext cx="8175834" cy="82274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9253A0F-2D08-44E5-87A1-896F35184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895" y="2091546"/>
            <a:ext cx="2281257" cy="289764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1F22FCC-5A3A-4AA0-838A-619C39AD32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6923" y="192077"/>
            <a:ext cx="4164730" cy="40515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72714D5-0599-4716-A951-8A52FD14371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9497"/>
          <a:stretch/>
        </p:blipFill>
        <p:spPr>
          <a:xfrm>
            <a:off x="6611605" y="2931924"/>
            <a:ext cx="1614313" cy="150529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8E458585-6AFA-46AE-AFF9-DFBBAD41EB1A}"/>
              </a:ext>
            </a:extLst>
          </p:cNvPr>
          <p:cNvSpPr txBox="1"/>
          <p:nvPr/>
        </p:nvSpPr>
        <p:spPr>
          <a:xfrm>
            <a:off x="4145217" y="2458256"/>
            <a:ext cx="8082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Aperture size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FC21E92-ACB2-4F27-8813-9A53055BE131}"/>
              </a:ext>
            </a:extLst>
          </p:cNvPr>
          <p:cNvSpPr txBox="1"/>
          <p:nvPr/>
        </p:nvSpPr>
        <p:spPr>
          <a:xfrm>
            <a:off x="5059407" y="2455516"/>
            <a:ext cx="2888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3”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206AD6F-9E47-4165-B6D2-BE40E3E704D1}"/>
              </a:ext>
            </a:extLst>
          </p:cNvPr>
          <p:cNvSpPr/>
          <p:nvPr/>
        </p:nvSpPr>
        <p:spPr>
          <a:xfrm>
            <a:off x="4227540" y="5047955"/>
            <a:ext cx="1210741" cy="19910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CB51D58-A5D1-47C8-BB7C-46BE8696DB00}"/>
              </a:ext>
            </a:extLst>
          </p:cNvPr>
          <p:cNvSpPr txBox="1"/>
          <p:nvPr/>
        </p:nvSpPr>
        <p:spPr>
          <a:xfrm>
            <a:off x="4509539" y="5031932"/>
            <a:ext cx="5870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CHANGE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29833E-91F8-417F-AF60-75CBD106C53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4936" r="21123"/>
          <a:stretch/>
        </p:blipFill>
        <p:spPr>
          <a:xfrm>
            <a:off x="6589482" y="2648809"/>
            <a:ext cx="2055983" cy="20337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60AF9E1-0FE5-4E61-8D83-E6B1173BD1B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55208"/>
          <a:stretch/>
        </p:blipFill>
        <p:spPr>
          <a:xfrm>
            <a:off x="4123094" y="2695057"/>
            <a:ext cx="2041140" cy="96978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D159C64-1889-4AB8-AFF1-D951A816DA7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46076"/>
          <a:stretch/>
        </p:blipFill>
        <p:spPr>
          <a:xfrm>
            <a:off x="4123093" y="3804207"/>
            <a:ext cx="2041140" cy="116749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9260D22-76CB-4234-AA43-54071DC5DAD5}"/>
              </a:ext>
            </a:extLst>
          </p:cNvPr>
          <p:cNvSpPr/>
          <p:nvPr/>
        </p:nvSpPr>
        <p:spPr>
          <a:xfrm>
            <a:off x="6611606" y="2192199"/>
            <a:ext cx="2241626" cy="2689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9C6024-76F9-49BE-A288-11E41CFA17EE}"/>
              </a:ext>
            </a:extLst>
          </p:cNvPr>
          <p:cNvSpPr/>
          <p:nvPr/>
        </p:nvSpPr>
        <p:spPr>
          <a:xfrm>
            <a:off x="4198044" y="2192199"/>
            <a:ext cx="2357432" cy="2689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947FDA-FFD0-49EA-934E-6A4F1AC4142B}"/>
              </a:ext>
            </a:extLst>
          </p:cNvPr>
          <p:cNvSpPr txBox="1"/>
          <p:nvPr/>
        </p:nvSpPr>
        <p:spPr>
          <a:xfrm>
            <a:off x="4651388" y="2195082"/>
            <a:ext cx="14494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DESIGN REQUIREMENTS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8841C4-C6D5-4C6C-BD85-62F903CC04AE}"/>
              </a:ext>
            </a:extLst>
          </p:cNvPr>
          <p:cNvSpPr/>
          <p:nvPr/>
        </p:nvSpPr>
        <p:spPr>
          <a:xfrm>
            <a:off x="1360918" y="757068"/>
            <a:ext cx="993374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2B57BA6-68AF-479C-B428-78553F21AEF8}"/>
              </a:ext>
            </a:extLst>
          </p:cNvPr>
          <p:cNvSpPr txBox="1"/>
          <p:nvPr/>
        </p:nvSpPr>
        <p:spPr>
          <a:xfrm>
            <a:off x="1306923" y="761271"/>
            <a:ext cx="1109071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/>
              <a:t>F1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F813DDF-BCC7-42F2-965D-3261A7C6F9F8}"/>
              </a:ext>
            </a:extLst>
          </p:cNvPr>
          <p:cNvSpPr/>
          <p:nvPr/>
        </p:nvSpPr>
        <p:spPr>
          <a:xfrm>
            <a:off x="2415995" y="761271"/>
            <a:ext cx="3906651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E5D3417-6048-4232-BD5B-C86307DE5526}"/>
              </a:ext>
            </a:extLst>
          </p:cNvPr>
          <p:cNvSpPr/>
          <p:nvPr/>
        </p:nvSpPr>
        <p:spPr>
          <a:xfrm>
            <a:off x="6393368" y="765474"/>
            <a:ext cx="744257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6F9D3FA-4EB4-4333-BFF4-8BDACEEEFD16}"/>
              </a:ext>
            </a:extLst>
          </p:cNvPr>
          <p:cNvSpPr txBox="1"/>
          <p:nvPr/>
        </p:nvSpPr>
        <p:spPr>
          <a:xfrm>
            <a:off x="6386002" y="779132"/>
            <a:ext cx="250390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$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67C3FA8-E2B5-465D-B5E4-4251F8BE94DE}"/>
              </a:ext>
            </a:extLst>
          </p:cNvPr>
          <p:cNvSpPr/>
          <p:nvPr/>
        </p:nvSpPr>
        <p:spPr>
          <a:xfrm>
            <a:off x="7206483" y="759988"/>
            <a:ext cx="498148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45F2283-E2FD-4FEA-B44D-0B5128292A25}"/>
              </a:ext>
            </a:extLst>
          </p:cNvPr>
          <p:cNvSpPr txBox="1"/>
          <p:nvPr/>
        </p:nvSpPr>
        <p:spPr>
          <a:xfrm>
            <a:off x="7161012" y="774467"/>
            <a:ext cx="419090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QTY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989DF32-C6B6-4033-8A63-BB338E05A2E2}"/>
              </a:ext>
            </a:extLst>
          </p:cNvPr>
          <p:cNvSpPr/>
          <p:nvPr/>
        </p:nvSpPr>
        <p:spPr>
          <a:xfrm>
            <a:off x="1364771" y="1117849"/>
            <a:ext cx="1784829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35FDA0D-3D13-4422-84C1-69E483BC33FD}"/>
              </a:ext>
            </a:extLst>
          </p:cNvPr>
          <p:cNvSpPr txBox="1"/>
          <p:nvPr/>
        </p:nvSpPr>
        <p:spPr>
          <a:xfrm>
            <a:off x="1339540" y="1123607"/>
            <a:ext cx="2075783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LOCATION IN PROJECT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F80870E-A8E7-4468-9A82-B86B0B8C66A0}"/>
              </a:ext>
            </a:extLst>
          </p:cNvPr>
          <p:cNvSpPr/>
          <p:nvPr/>
        </p:nvSpPr>
        <p:spPr>
          <a:xfrm>
            <a:off x="3212123" y="1109779"/>
            <a:ext cx="4492508" cy="289304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2FC9D2E-35F3-4E17-9BED-4F2DC0380F5F}"/>
              </a:ext>
            </a:extLst>
          </p:cNvPr>
          <p:cNvSpPr txBox="1"/>
          <p:nvPr/>
        </p:nvSpPr>
        <p:spPr>
          <a:xfrm>
            <a:off x="3385096" y="1137077"/>
            <a:ext cx="2075783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NOTES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968D177-9EAB-4BC1-AE9A-E6F0E6B44035}"/>
              </a:ext>
            </a:extLst>
          </p:cNvPr>
          <p:cNvSpPr/>
          <p:nvPr/>
        </p:nvSpPr>
        <p:spPr>
          <a:xfrm>
            <a:off x="7764829" y="752026"/>
            <a:ext cx="1035581" cy="27353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867A7ED-AFB3-42A8-94E4-8E39574410FE}"/>
              </a:ext>
            </a:extLst>
          </p:cNvPr>
          <p:cNvSpPr txBox="1"/>
          <p:nvPr/>
        </p:nvSpPr>
        <p:spPr>
          <a:xfrm>
            <a:off x="7757462" y="765684"/>
            <a:ext cx="1644445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LEAD TIME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0C995DAA-E63B-4E97-AD53-6D539DE48D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77838" y="1161709"/>
            <a:ext cx="190500" cy="200025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9AAF090A-63AD-4EB5-9A6B-14190540C47A}"/>
              </a:ext>
            </a:extLst>
          </p:cNvPr>
          <p:cNvSpPr/>
          <p:nvPr/>
        </p:nvSpPr>
        <p:spPr>
          <a:xfrm>
            <a:off x="7764829" y="1109786"/>
            <a:ext cx="1035581" cy="287436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6400D6C-D0A9-423B-B92A-AA015684183A}"/>
              </a:ext>
            </a:extLst>
          </p:cNvPr>
          <p:cNvSpPr txBox="1"/>
          <p:nvPr/>
        </p:nvSpPr>
        <p:spPr>
          <a:xfrm>
            <a:off x="2432751" y="765684"/>
            <a:ext cx="1904689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PN3LED12-E3PINL</a:t>
            </a:r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 FIXTURE SPEC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77E5181-88F9-4275-846D-C8199467D470}"/>
              </a:ext>
            </a:extLst>
          </p:cNvPr>
          <p:cNvGrpSpPr/>
          <p:nvPr/>
        </p:nvGrpSpPr>
        <p:grpSpPr>
          <a:xfrm>
            <a:off x="6142383" y="694968"/>
            <a:ext cx="213520" cy="246221"/>
            <a:chOff x="10186623" y="1606733"/>
            <a:chExt cx="213520" cy="24622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C588A2E-16BE-4855-8A76-72FEB2ABBFBA}"/>
                </a:ext>
              </a:extLst>
            </p:cNvPr>
            <p:cNvSpPr/>
            <p:nvPr/>
          </p:nvSpPr>
          <p:spPr>
            <a:xfrm>
              <a:off x="10221459" y="1667164"/>
              <a:ext cx="132735" cy="1253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8B7AF84-7F54-421B-A7B3-D249D5AC1AE6}"/>
                </a:ext>
              </a:extLst>
            </p:cNvPr>
            <p:cNvSpPr txBox="1"/>
            <p:nvPr/>
          </p:nvSpPr>
          <p:spPr>
            <a:xfrm>
              <a:off x="10186623" y="1606733"/>
              <a:ext cx="2135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CFCB1E73-8CCD-4198-AEF1-2D24CB408471}"/>
              </a:ext>
            </a:extLst>
          </p:cNvPr>
          <p:cNvGrpSpPr/>
          <p:nvPr/>
        </p:nvGrpSpPr>
        <p:grpSpPr>
          <a:xfrm>
            <a:off x="2183468" y="694968"/>
            <a:ext cx="213520" cy="246221"/>
            <a:chOff x="10186623" y="1606733"/>
            <a:chExt cx="213520" cy="246221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FA16F9C8-7CEF-4863-9642-F6C590C0D91B}"/>
                </a:ext>
              </a:extLst>
            </p:cNvPr>
            <p:cNvSpPr/>
            <p:nvPr/>
          </p:nvSpPr>
          <p:spPr>
            <a:xfrm>
              <a:off x="10221459" y="1667164"/>
              <a:ext cx="132735" cy="1253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FDD4B1D-1B12-4513-9E13-AB16D53CF2C4}"/>
                </a:ext>
              </a:extLst>
            </p:cNvPr>
            <p:cNvSpPr txBox="1"/>
            <p:nvPr/>
          </p:nvSpPr>
          <p:spPr>
            <a:xfrm>
              <a:off x="10186623" y="1606733"/>
              <a:ext cx="2135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68E3418-E7D0-4445-87F4-5873AA0847FA}"/>
              </a:ext>
            </a:extLst>
          </p:cNvPr>
          <p:cNvGrpSpPr/>
          <p:nvPr/>
        </p:nvGrpSpPr>
        <p:grpSpPr>
          <a:xfrm>
            <a:off x="5438281" y="4997635"/>
            <a:ext cx="213520" cy="246221"/>
            <a:chOff x="10186623" y="1606733"/>
            <a:chExt cx="213520" cy="246221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92722DA-0C24-4840-920F-5E14AB5E645C}"/>
                </a:ext>
              </a:extLst>
            </p:cNvPr>
            <p:cNvSpPr/>
            <p:nvPr/>
          </p:nvSpPr>
          <p:spPr>
            <a:xfrm>
              <a:off x="10221459" y="1667164"/>
              <a:ext cx="132735" cy="1253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D9CAF5B-BB96-4464-A3EE-054A363CA6B9}"/>
                </a:ext>
              </a:extLst>
            </p:cNvPr>
            <p:cNvSpPr txBox="1"/>
            <p:nvPr/>
          </p:nvSpPr>
          <p:spPr>
            <a:xfrm>
              <a:off x="10186623" y="1606733"/>
              <a:ext cx="2135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</a:t>
              </a:r>
            </a:p>
          </p:txBody>
        </p: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63653F7F-AFFE-4427-98B3-D60A2C74F8B0}"/>
              </a:ext>
            </a:extLst>
          </p:cNvPr>
          <p:cNvSpPr/>
          <p:nvPr/>
        </p:nvSpPr>
        <p:spPr>
          <a:xfrm>
            <a:off x="2120661" y="5615109"/>
            <a:ext cx="1387185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C9B5D888-E847-4CE2-8074-582196082D34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t="16091" b="14302"/>
          <a:stretch/>
        </p:blipFill>
        <p:spPr>
          <a:xfrm>
            <a:off x="2126854" y="5648292"/>
            <a:ext cx="1347332" cy="143544"/>
          </a:xfrm>
          <a:prstGeom prst="rect">
            <a:avLst/>
          </a:prstGeom>
        </p:spPr>
      </p:pic>
      <p:sp>
        <p:nvSpPr>
          <p:cNvPr id="61" name="Rectangle 60">
            <a:extLst>
              <a:ext uri="{FF2B5EF4-FFF2-40B4-BE49-F238E27FC236}">
                <a16:creationId xmlns:a16="http://schemas.microsoft.com/office/drawing/2014/main" id="{D8C9B5DD-0C0C-4B12-A69B-A56CD9383E19}"/>
              </a:ext>
            </a:extLst>
          </p:cNvPr>
          <p:cNvSpPr/>
          <p:nvPr/>
        </p:nvSpPr>
        <p:spPr>
          <a:xfrm>
            <a:off x="3611726" y="5615930"/>
            <a:ext cx="763166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A6A7779-E6CA-4D8F-AEE2-C59C15A2B42B}"/>
              </a:ext>
            </a:extLst>
          </p:cNvPr>
          <p:cNvSpPr/>
          <p:nvPr/>
        </p:nvSpPr>
        <p:spPr>
          <a:xfrm>
            <a:off x="4478771" y="5604960"/>
            <a:ext cx="954123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A14E4B2-BB87-4174-BF7F-F5E244A05B40}"/>
              </a:ext>
            </a:extLst>
          </p:cNvPr>
          <p:cNvSpPr/>
          <p:nvPr/>
        </p:nvSpPr>
        <p:spPr>
          <a:xfrm>
            <a:off x="5534151" y="5604960"/>
            <a:ext cx="1194619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A88104B-8B25-4433-B6B8-F7C2BB9A4EF9}"/>
              </a:ext>
            </a:extLst>
          </p:cNvPr>
          <p:cNvSpPr/>
          <p:nvPr/>
        </p:nvSpPr>
        <p:spPr>
          <a:xfrm>
            <a:off x="6788962" y="5604960"/>
            <a:ext cx="923432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02D77B53-C39B-47A4-8D39-E94682E054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14914" y="5636540"/>
            <a:ext cx="393383" cy="140018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2F68673-2326-4BD0-8600-432167E718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26433" y="5628469"/>
            <a:ext cx="673418" cy="146685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70B2B70-A1FA-43A2-8785-B1FE0335E7F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84282" y="5641449"/>
            <a:ext cx="926782" cy="120015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ACAEA92A-8412-48BE-9D69-6CCB4C1F111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993979" y="5656542"/>
            <a:ext cx="513397" cy="10001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420A493F-3E4F-4CC8-8037-9768CECF7FC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47240" y="5561756"/>
            <a:ext cx="659712" cy="228614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B025EAA4-D68D-4F2A-98FD-40FFDD5DAA8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422944" y="5589461"/>
            <a:ext cx="420053" cy="233362"/>
          </a:xfrm>
          <a:prstGeom prst="rect">
            <a:avLst/>
          </a:prstGeom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BF80C52E-2121-4281-B765-3B53E39657B8}"/>
              </a:ext>
            </a:extLst>
          </p:cNvPr>
          <p:cNvSpPr txBox="1"/>
          <p:nvPr/>
        </p:nvSpPr>
        <p:spPr>
          <a:xfrm>
            <a:off x="9401907" y="192077"/>
            <a:ext cx="2667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Product Expanded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My Projects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48B4837-2EC8-40FC-A6AE-F1CA5ADB3C32}"/>
              </a:ext>
            </a:extLst>
          </p:cNvPr>
          <p:cNvSpPr/>
          <p:nvPr/>
        </p:nvSpPr>
        <p:spPr>
          <a:xfrm>
            <a:off x="7836857" y="1901035"/>
            <a:ext cx="946752" cy="190920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CFFBBBCF-D2D8-4DDE-82E5-6AC90A0D689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553101" y="1922446"/>
            <a:ext cx="169509" cy="169509"/>
          </a:xfrm>
          <a:prstGeom prst="rect">
            <a:avLst/>
          </a:prstGeom>
        </p:spPr>
      </p:pic>
      <p:sp>
        <p:nvSpPr>
          <p:cNvPr id="74" name="Rectangle 73">
            <a:extLst>
              <a:ext uri="{FF2B5EF4-FFF2-40B4-BE49-F238E27FC236}">
                <a16:creationId xmlns:a16="http://schemas.microsoft.com/office/drawing/2014/main" id="{2E610B9B-653C-4E65-9F5B-495D0F99FC9F}"/>
              </a:ext>
            </a:extLst>
          </p:cNvPr>
          <p:cNvSpPr/>
          <p:nvPr/>
        </p:nvSpPr>
        <p:spPr>
          <a:xfrm>
            <a:off x="7836857" y="1613970"/>
            <a:ext cx="946752" cy="190920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6C11E7AE-A2D1-4B52-A0C4-005A3E8BF81B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929374" y="1655282"/>
            <a:ext cx="795645" cy="149608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9A66183C-07F0-408E-836F-AA49CF78588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927867" y="1943980"/>
            <a:ext cx="298051" cy="117834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F4C99E25-64AC-41B1-B3FE-D09C963C8B05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360918" y="1602863"/>
            <a:ext cx="523117" cy="149462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5F68B2DA-B21E-49B8-B1C4-2035F059508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1796515" y="1584443"/>
            <a:ext cx="190500" cy="200025"/>
          </a:xfrm>
          <a:prstGeom prst="rect">
            <a:avLst/>
          </a:prstGeom>
        </p:spPr>
      </p:pic>
      <p:sp>
        <p:nvSpPr>
          <p:cNvPr id="91" name="TextBox 90">
            <a:extLst>
              <a:ext uri="{FF2B5EF4-FFF2-40B4-BE49-F238E27FC236}">
                <a16:creationId xmlns:a16="http://schemas.microsoft.com/office/drawing/2014/main" id="{A34BC2B8-EE49-495D-BCA5-DBC2659F1555}"/>
              </a:ext>
            </a:extLst>
          </p:cNvPr>
          <p:cNvSpPr txBox="1"/>
          <p:nvPr/>
        </p:nvSpPr>
        <p:spPr>
          <a:xfrm>
            <a:off x="6853825" y="2189113"/>
            <a:ext cx="17171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AVAILABLE FIXTURE OPTIONS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F02D19C5-6F3E-4AD6-9CFC-C1FA9E7AAF70}"/>
              </a:ext>
            </a:extLst>
          </p:cNvPr>
          <p:cNvSpPr txBox="1"/>
          <p:nvPr/>
        </p:nvSpPr>
        <p:spPr>
          <a:xfrm>
            <a:off x="7768292" y="1141454"/>
            <a:ext cx="1644445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RATING</a:t>
            </a: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9645F2ED-58B5-41EB-8D98-DBBD013B9EA4}"/>
              </a:ext>
            </a:extLst>
          </p:cNvPr>
          <p:cNvSpPr/>
          <p:nvPr/>
        </p:nvSpPr>
        <p:spPr>
          <a:xfrm>
            <a:off x="7695374" y="1726457"/>
            <a:ext cx="1278294" cy="639111"/>
          </a:xfrm>
          <a:prstGeom prst="roundRect">
            <a:avLst/>
          </a:prstGeom>
          <a:noFill/>
          <a:ln w="4127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32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27CACABF-904C-46C8-B85E-6364778C49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82" t="9307" r="4313" b="59132"/>
          <a:stretch/>
        </p:blipFill>
        <p:spPr>
          <a:xfrm>
            <a:off x="1274159" y="5637800"/>
            <a:ext cx="7743448" cy="122019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9253A0F-2D08-44E5-87A1-896F35184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5371" y="2078384"/>
            <a:ext cx="2281257" cy="289764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1F22FCC-5A3A-4AA0-838A-619C39AD32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9260" y="1402414"/>
            <a:ext cx="4164730" cy="40515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72714D5-0599-4716-A951-8A52FD14371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9497"/>
          <a:stretch/>
        </p:blipFill>
        <p:spPr>
          <a:xfrm>
            <a:off x="6698081" y="2918762"/>
            <a:ext cx="1614313" cy="150529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8E458585-6AFA-46AE-AFF9-DFBBAD41EB1A}"/>
              </a:ext>
            </a:extLst>
          </p:cNvPr>
          <p:cNvSpPr txBox="1"/>
          <p:nvPr/>
        </p:nvSpPr>
        <p:spPr>
          <a:xfrm>
            <a:off x="4231693" y="2445094"/>
            <a:ext cx="8082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Aperture size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FC21E92-ACB2-4F27-8813-9A53055BE131}"/>
              </a:ext>
            </a:extLst>
          </p:cNvPr>
          <p:cNvSpPr txBox="1"/>
          <p:nvPr/>
        </p:nvSpPr>
        <p:spPr>
          <a:xfrm>
            <a:off x="5145883" y="2442354"/>
            <a:ext cx="2888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3”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29833E-91F8-417F-AF60-75CBD106C53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4936" r="21123"/>
          <a:stretch/>
        </p:blipFill>
        <p:spPr>
          <a:xfrm>
            <a:off x="6675958" y="2635647"/>
            <a:ext cx="2055983" cy="20337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60AF9E1-0FE5-4E61-8D83-E6B1173BD1B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55208"/>
          <a:stretch/>
        </p:blipFill>
        <p:spPr>
          <a:xfrm>
            <a:off x="4209570" y="2681895"/>
            <a:ext cx="2041140" cy="96978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D159C64-1889-4AB8-AFF1-D951A816DA7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46076"/>
          <a:stretch/>
        </p:blipFill>
        <p:spPr>
          <a:xfrm>
            <a:off x="4209569" y="3791045"/>
            <a:ext cx="2041140" cy="116749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9260D22-76CB-4234-AA43-54071DC5DAD5}"/>
              </a:ext>
            </a:extLst>
          </p:cNvPr>
          <p:cNvSpPr/>
          <p:nvPr/>
        </p:nvSpPr>
        <p:spPr>
          <a:xfrm>
            <a:off x="6698082" y="2179037"/>
            <a:ext cx="2241626" cy="2689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9C6024-76F9-49BE-A288-11E41CFA17EE}"/>
              </a:ext>
            </a:extLst>
          </p:cNvPr>
          <p:cNvSpPr/>
          <p:nvPr/>
        </p:nvSpPr>
        <p:spPr>
          <a:xfrm>
            <a:off x="4284520" y="2179037"/>
            <a:ext cx="2357432" cy="2689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F0A95B3-23A9-433E-BEC5-B3E25DAB8DA7}"/>
              </a:ext>
            </a:extLst>
          </p:cNvPr>
          <p:cNvSpPr txBox="1"/>
          <p:nvPr/>
        </p:nvSpPr>
        <p:spPr>
          <a:xfrm>
            <a:off x="6957934" y="2195035"/>
            <a:ext cx="17171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AVAILABLE FIXTURE OPTIONS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947FDA-FFD0-49EA-934E-6A4F1AC4142B}"/>
              </a:ext>
            </a:extLst>
          </p:cNvPr>
          <p:cNvSpPr txBox="1"/>
          <p:nvPr/>
        </p:nvSpPr>
        <p:spPr>
          <a:xfrm>
            <a:off x="4737864" y="2181920"/>
            <a:ext cx="14494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DESIGN REQUIREMENTS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83164ED-6791-46F8-AF0E-A949BB2722C9}"/>
              </a:ext>
            </a:extLst>
          </p:cNvPr>
          <p:cNvSpPr/>
          <p:nvPr/>
        </p:nvSpPr>
        <p:spPr>
          <a:xfrm>
            <a:off x="6675958" y="5200256"/>
            <a:ext cx="1194619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B95E531-87FC-4722-B158-8054FD0E9C71}"/>
              </a:ext>
            </a:extLst>
          </p:cNvPr>
          <p:cNvSpPr/>
          <p:nvPr/>
        </p:nvSpPr>
        <p:spPr>
          <a:xfrm>
            <a:off x="7930769" y="5200256"/>
            <a:ext cx="923432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783148D9-2B50-47C6-97B3-8E08B534893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6089" y="5236745"/>
            <a:ext cx="926782" cy="12001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92FA0CDF-A421-4AB9-9E60-6F4FE5E9307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35786" y="5251838"/>
            <a:ext cx="513397" cy="100013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F78CAFE0-C70A-4CB7-95F1-C0DAF433FDAD}"/>
              </a:ext>
            </a:extLst>
          </p:cNvPr>
          <p:cNvSpPr txBox="1"/>
          <p:nvPr/>
        </p:nvSpPr>
        <p:spPr>
          <a:xfrm>
            <a:off x="9766043" y="313375"/>
            <a:ext cx="2270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 format.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C708893-B6D7-4419-82E3-0FF2057CA053}"/>
              </a:ext>
            </a:extLst>
          </p:cNvPr>
          <p:cNvSpPr/>
          <p:nvPr/>
        </p:nvSpPr>
        <p:spPr>
          <a:xfrm>
            <a:off x="908512" y="192077"/>
            <a:ext cx="8618043" cy="7707086"/>
          </a:xfrm>
          <a:prstGeom prst="rect">
            <a:avLst/>
          </a:prstGeom>
          <a:noFill/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CB360B3-0B89-4E50-987F-24CF9EA7341E}"/>
              </a:ext>
            </a:extLst>
          </p:cNvPr>
          <p:cNvSpPr txBox="1"/>
          <p:nvPr/>
        </p:nvSpPr>
        <p:spPr>
          <a:xfrm>
            <a:off x="9526555" y="2150314"/>
            <a:ext cx="2656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Printed, page edges. Same for printer and pdf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EA074B4-C8F9-4675-A45B-C9F8114B8276}"/>
              </a:ext>
            </a:extLst>
          </p:cNvPr>
          <p:cNvCxnSpPr>
            <a:cxnSpLocks/>
          </p:cNvCxnSpPr>
          <p:nvPr/>
        </p:nvCxnSpPr>
        <p:spPr>
          <a:xfrm flipH="1">
            <a:off x="9551373" y="2720261"/>
            <a:ext cx="337390" cy="156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id="{3F59E84C-DBCF-4AAD-8B92-CDE6BC69CBEB}"/>
              </a:ext>
            </a:extLst>
          </p:cNvPr>
          <p:cNvGrpSpPr/>
          <p:nvPr/>
        </p:nvGrpSpPr>
        <p:grpSpPr>
          <a:xfrm>
            <a:off x="165271" y="102012"/>
            <a:ext cx="4586592" cy="1197277"/>
            <a:chOff x="177282" y="3309409"/>
            <a:chExt cx="4586592" cy="1197277"/>
          </a:xfrm>
        </p:grpSpPr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309F5518-5C30-4583-9E9D-385CB5BF21E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451271" y="3552346"/>
              <a:ext cx="1176918" cy="687809"/>
            </a:xfrm>
            <a:prstGeom prst="rect">
              <a:avLst/>
            </a:prstGeom>
          </p:spPr>
        </p:pic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842BEBC8-603D-42FA-84D7-2E32B35EEBF0}"/>
                </a:ext>
              </a:extLst>
            </p:cNvPr>
            <p:cNvSpPr txBox="1"/>
            <p:nvPr/>
          </p:nvSpPr>
          <p:spPr>
            <a:xfrm>
              <a:off x="2677408" y="3476915"/>
              <a:ext cx="20864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5DFBDB9F-AEEB-413D-AA6C-C3242E990D8D}"/>
                </a:ext>
              </a:extLst>
            </p:cNvPr>
            <p:cNvCxnSpPr/>
            <p:nvPr/>
          </p:nvCxnSpPr>
          <p:spPr>
            <a:xfrm flipH="1">
              <a:off x="503853" y="4345910"/>
              <a:ext cx="39188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17738F39-38C7-483D-BDB3-2A411ED462FC}"/>
                </a:ext>
              </a:extLst>
            </p:cNvPr>
            <p:cNvCxnSpPr/>
            <p:nvPr/>
          </p:nvCxnSpPr>
          <p:spPr>
            <a:xfrm flipH="1">
              <a:off x="494522" y="3394879"/>
              <a:ext cx="41987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C83BB366-5421-455A-B292-8F7C9E31932E}"/>
                </a:ext>
              </a:extLst>
            </p:cNvPr>
            <p:cNvCxnSpPr/>
            <p:nvPr/>
          </p:nvCxnSpPr>
          <p:spPr>
            <a:xfrm>
              <a:off x="699796" y="3309409"/>
              <a:ext cx="0" cy="11972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5B2ECC7F-47A5-4585-8D98-386CFEB8FF26}"/>
                </a:ext>
              </a:extLst>
            </p:cNvPr>
            <p:cNvSpPr txBox="1"/>
            <p:nvPr/>
          </p:nvSpPr>
          <p:spPr>
            <a:xfrm>
              <a:off x="177282" y="3769567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“H”</a:t>
              </a:r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5765234-4698-4EDA-8C47-196935CCF5F7}"/>
              </a:ext>
            </a:extLst>
          </p:cNvPr>
          <p:cNvCxnSpPr/>
          <p:nvPr/>
        </p:nvCxnSpPr>
        <p:spPr>
          <a:xfrm>
            <a:off x="1365371" y="1138513"/>
            <a:ext cx="7574337" cy="3850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41C00919-1C44-4CEB-85D6-9BB6DC1E13B4}"/>
              </a:ext>
            </a:extLst>
          </p:cNvPr>
          <p:cNvSpPr txBox="1"/>
          <p:nvPr/>
        </p:nvSpPr>
        <p:spPr>
          <a:xfrm>
            <a:off x="9720068" y="5986289"/>
            <a:ext cx="20864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 full description, even if it goes on multiple pages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EEAEBFE-9F3D-4A6C-9219-70B861B7CABE}"/>
              </a:ext>
            </a:extLst>
          </p:cNvPr>
          <p:cNvSpPr txBox="1"/>
          <p:nvPr/>
        </p:nvSpPr>
        <p:spPr>
          <a:xfrm>
            <a:off x="8610997" y="458020"/>
            <a:ext cx="1109071" cy="461665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F1</a:t>
            </a:r>
          </a:p>
        </p:txBody>
      </p:sp>
    </p:spTree>
    <p:extLst>
      <p:ext uri="{BB962C8B-B14F-4D97-AF65-F5344CB8AC3E}">
        <p14:creationId xmlns:p14="http://schemas.microsoft.com/office/powerpoint/2010/main" val="1308247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2EF3D8-261E-4962-BC0B-EE6BE5E75D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506" r="8897" b="12002"/>
          <a:stretch/>
        </p:blipFill>
        <p:spPr>
          <a:xfrm>
            <a:off x="1481075" y="3676738"/>
            <a:ext cx="7310073" cy="145656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FC1759F-834C-4E28-9BAA-D1C33F9111B7}"/>
              </a:ext>
            </a:extLst>
          </p:cNvPr>
          <p:cNvSpPr txBox="1"/>
          <p:nvPr/>
        </p:nvSpPr>
        <p:spPr>
          <a:xfrm>
            <a:off x="1778060" y="3508732"/>
            <a:ext cx="1109071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67303DE-3552-4EE9-B635-9E04C91CDA14}"/>
              </a:ext>
            </a:extLst>
          </p:cNvPr>
          <p:cNvSpPr txBox="1"/>
          <p:nvPr/>
        </p:nvSpPr>
        <p:spPr>
          <a:xfrm>
            <a:off x="2887132" y="3504529"/>
            <a:ext cx="1208985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PN3LED12-E3PINL</a:t>
            </a:r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 -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5355500-1F5A-4BE1-A255-7511BF3F5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8088" y="4282556"/>
            <a:ext cx="1163194" cy="42581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356AE6C-AF10-4E69-9711-A3F18F19BC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9360" y="4282556"/>
            <a:ext cx="1295876" cy="39543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E25C731-A438-4243-9453-250FE0FEA0C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3519"/>
          <a:stretch/>
        </p:blipFill>
        <p:spPr>
          <a:xfrm>
            <a:off x="1793971" y="3906722"/>
            <a:ext cx="1169142" cy="113576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9D452CE-3B5B-4134-8663-E5F0804511D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79062" r="34273"/>
          <a:stretch/>
        </p:blipFill>
        <p:spPr>
          <a:xfrm rot="5400000">
            <a:off x="2786427" y="4211640"/>
            <a:ext cx="1183009" cy="478686"/>
          </a:xfrm>
          <a:prstGeom prst="rect">
            <a:avLst/>
          </a:prstGeom>
        </p:spPr>
      </p:pic>
      <p:sp>
        <p:nvSpPr>
          <p:cNvPr id="92" name="Rectangle 91">
            <a:extLst>
              <a:ext uri="{FF2B5EF4-FFF2-40B4-BE49-F238E27FC236}">
                <a16:creationId xmlns:a16="http://schemas.microsoft.com/office/drawing/2014/main" id="{28C59638-6580-4160-9F8F-6FE40953C450}"/>
              </a:ext>
            </a:extLst>
          </p:cNvPr>
          <p:cNvSpPr/>
          <p:nvPr/>
        </p:nvSpPr>
        <p:spPr>
          <a:xfrm>
            <a:off x="7071674" y="5083582"/>
            <a:ext cx="1194619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FC6DB513-548E-4512-8454-DB9146E0103B}"/>
              </a:ext>
            </a:extLst>
          </p:cNvPr>
          <p:cNvSpPr/>
          <p:nvPr/>
        </p:nvSpPr>
        <p:spPr>
          <a:xfrm>
            <a:off x="8326485" y="5083582"/>
            <a:ext cx="923432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7" name="Picture 96">
            <a:extLst>
              <a:ext uri="{FF2B5EF4-FFF2-40B4-BE49-F238E27FC236}">
                <a16:creationId xmlns:a16="http://schemas.microsoft.com/office/drawing/2014/main" id="{6C9F6308-BE1F-4F2F-B265-928530DC79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1805" y="5120071"/>
            <a:ext cx="926782" cy="120015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0ECC82AC-4C08-40C2-8A2D-F21B74D423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31502" y="5135164"/>
            <a:ext cx="513397" cy="100013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B6B40740-8891-4343-A3C6-3E3E26C5EDB9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14303"/>
          <a:stretch/>
        </p:blipFill>
        <p:spPr>
          <a:xfrm>
            <a:off x="3855506" y="3940533"/>
            <a:ext cx="3652356" cy="304489"/>
          </a:xfrm>
          <a:prstGeom prst="rect">
            <a:avLst/>
          </a:prstGeom>
        </p:spPr>
      </p:pic>
      <p:sp>
        <p:nvSpPr>
          <p:cNvPr id="121" name="TextBox 120">
            <a:extLst>
              <a:ext uri="{FF2B5EF4-FFF2-40B4-BE49-F238E27FC236}">
                <a16:creationId xmlns:a16="http://schemas.microsoft.com/office/drawing/2014/main" id="{BABFE55B-045F-415D-971A-E3212409EDFD}"/>
              </a:ext>
            </a:extLst>
          </p:cNvPr>
          <p:cNvSpPr txBox="1"/>
          <p:nvPr/>
        </p:nvSpPr>
        <p:spPr>
          <a:xfrm>
            <a:off x="9401907" y="192077"/>
            <a:ext cx="2053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 edit.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My Projects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965A37E-879B-48D6-8720-A6EB0299469E}"/>
              </a:ext>
            </a:extLst>
          </p:cNvPr>
          <p:cNvSpPr txBox="1"/>
          <p:nvPr/>
        </p:nvSpPr>
        <p:spPr>
          <a:xfrm>
            <a:off x="6976221" y="3505521"/>
            <a:ext cx="641522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$350 DN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7F92906-7E4F-4D58-BD5C-B05DFE8438F1}"/>
              </a:ext>
            </a:extLst>
          </p:cNvPr>
          <p:cNvSpPr txBox="1"/>
          <p:nvPr/>
        </p:nvSpPr>
        <p:spPr>
          <a:xfrm>
            <a:off x="7605127" y="3499632"/>
            <a:ext cx="661166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Qty:120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E6176B8-98EF-4F4C-BF15-C57F74A28596}"/>
              </a:ext>
            </a:extLst>
          </p:cNvPr>
          <p:cNvSpPr txBox="1"/>
          <p:nvPr/>
        </p:nvSpPr>
        <p:spPr>
          <a:xfrm>
            <a:off x="8208952" y="3489389"/>
            <a:ext cx="1192955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Shipment: 4 weeks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530CDA-CF53-4F69-9023-749BD5F8FF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77813" y="3165217"/>
            <a:ext cx="772192" cy="22936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1C6FB93-D825-4441-BC93-92D6CF5021F7}"/>
              </a:ext>
            </a:extLst>
          </p:cNvPr>
          <p:cNvSpPr/>
          <p:nvPr/>
        </p:nvSpPr>
        <p:spPr>
          <a:xfrm>
            <a:off x="1654629" y="3122249"/>
            <a:ext cx="7747278" cy="232219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600C1BE-C874-4837-AB66-DA6FDAE5B40B}"/>
              </a:ext>
            </a:extLst>
          </p:cNvPr>
          <p:cNvSpPr txBox="1"/>
          <p:nvPr/>
        </p:nvSpPr>
        <p:spPr>
          <a:xfrm>
            <a:off x="1778060" y="5940082"/>
            <a:ext cx="1109071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659582A-68A2-4DD4-9A94-4827B632069C}"/>
              </a:ext>
            </a:extLst>
          </p:cNvPr>
          <p:cNvSpPr txBox="1"/>
          <p:nvPr/>
        </p:nvSpPr>
        <p:spPr>
          <a:xfrm>
            <a:off x="2887132" y="5935879"/>
            <a:ext cx="1208985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PN3LED12-E3PINL</a:t>
            </a:r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 -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8256846-028F-4647-90A1-42E58DB700D5}"/>
              </a:ext>
            </a:extLst>
          </p:cNvPr>
          <p:cNvSpPr txBox="1"/>
          <p:nvPr/>
        </p:nvSpPr>
        <p:spPr>
          <a:xfrm>
            <a:off x="6976221" y="5936871"/>
            <a:ext cx="641522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$350 DN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B60F40FB-A4F1-49F2-BA5B-D85EF4C6310B}"/>
              </a:ext>
            </a:extLst>
          </p:cNvPr>
          <p:cNvSpPr txBox="1"/>
          <p:nvPr/>
        </p:nvSpPr>
        <p:spPr>
          <a:xfrm>
            <a:off x="7605127" y="5930982"/>
            <a:ext cx="661166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Qty:120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BF5B206-DD35-4885-A42C-4688CA8120C5}"/>
              </a:ext>
            </a:extLst>
          </p:cNvPr>
          <p:cNvSpPr txBox="1"/>
          <p:nvPr/>
        </p:nvSpPr>
        <p:spPr>
          <a:xfrm>
            <a:off x="8208952" y="5920739"/>
            <a:ext cx="1192955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Shipment: 4 weeks</a:t>
            </a:r>
          </a:p>
        </p:txBody>
      </p:sp>
      <p:pic>
        <p:nvPicPr>
          <p:cNvPr id="148" name="Picture 147">
            <a:extLst>
              <a:ext uri="{FF2B5EF4-FFF2-40B4-BE49-F238E27FC236}">
                <a16:creationId xmlns:a16="http://schemas.microsoft.com/office/drawing/2014/main" id="{D9508473-5945-4797-A548-A942AB108B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77813" y="5613983"/>
            <a:ext cx="772192" cy="229364"/>
          </a:xfrm>
          <a:prstGeom prst="rect">
            <a:avLst/>
          </a:prstGeom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id="{E0ABF68B-EE12-4732-B1A1-EE28BD3599F1}"/>
              </a:ext>
            </a:extLst>
          </p:cNvPr>
          <p:cNvSpPr/>
          <p:nvPr/>
        </p:nvSpPr>
        <p:spPr>
          <a:xfrm>
            <a:off x="1654629" y="5609410"/>
            <a:ext cx="7747278" cy="74621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A70A26-5C66-4CF0-9A4A-1595D968D5D6}"/>
              </a:ext>
            </a:extLst>
          </p:cNvPr>
          <p:cNvCxnSpPr>
            <a:cxnSpLocks/>
          </p:cNvCxnSpPr>
          <p:nvPr/>
        </p:nvCxnSpPr>
        <p:spPr>
          <a:xfrm>
            <a:off x="1654629" y="3798498"/>
            <a:ext cx="769537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61D7726-944D-4463-A19F-059442BCEB53}"/>
              </a:ext>
            </a:extLst>
          </p:cNvPr>
          <p:cNvSpPr/>
          <p:nvPr/>
        </p:nvSpPr>
        <p:spPr>
          <a:xfrm>
            <a:off x="7280815" y="754507"/>
            <a:ext cx="1925832" cy="19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2" name="Picture 161">
            <a:extLst>
              <a:ext uri="{FF2B5EF4-FFF2-40B4-BE49-F238E27FC236}">
                <a16:creationId xmlns:a16="http://schemas.microsoft.com/office/drawing/2014/main" id="{801A7FF2-1975-48F4-959E-6EF139683C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10081" y="1032239"/>
            <a:ext cx="2146283" cy="1352910"/>
          </a:xfrm>
          <a:prstGeom prst="rect">
            <a:avLst/>
          </a:prstGeom>
        </p:spPr>
      </p:pic>
      <p:sp>
        <p:nvSpPr>
          <p:cNvPr id="163" name="TextBox 162">
            <a:extLst>
              <a:ext uri="{FF2B5EF4-FFF2-40B4-BE49-F238E27FC236}">
                <a16:creationId xmlns:a16="http://schemas.microsoft.com/office/drawing/2014/main" id="{41F0E9E3-DAE5-42B8-BF64-5AA8507A7B55}"/>
              </a:ext>
            </a:extLst>
          </p:cNvPr>
          <p:cNvSpPr txBox="1"/>
          <p:nvPr/>
        </p:nvSpPr>
        <p:spPr>
          <a:xfrm>
            <a:off x="2505432" y="639232"/>
            <a:ext cx="22236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100 Office Street, Chicago, IL 60600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5839A4CD-7BF2-4E37-AB44-E2D18F450289}"/>
              </a:ext>
            </a:extLst>
          </p:cNvPr>
          <p:cNvSpPr/>
          <p:nvPr/>
        </p:nvSpPr>
        <p:spPr>
          <a:xfrm>
            <a:off x="1610767" y="916273"/>
            <a:ext cx="1925832" cy="129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09C2EBA-CFF2-496D-835F-EA364F989B46}"/>
              </a:ext>
            </a:extLst>
          </p:cNvPr>
          <p:cNvSpPr txBox="1"/>
          <p:nvPr/>
        </p:nvSpPr>
        <p:spPr>
          <a:xfrm>
            <a:off x="4137767" y="973945"/>
            <a:ext cx="328574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Description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Lorem ipsum dolor sit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amet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consectetur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adipiscing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elit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sed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do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eiusmod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tempor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incididunt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ut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labore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et dolore magna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aliqua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Ut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enim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ad minim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veniam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quis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nostrud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exercitation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ullamco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laboris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nisi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ut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aliquip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ex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ea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commodo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consequat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. Duis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aute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irure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dolor in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reprehenderit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in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voluptate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velit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esse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cillum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dolore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eu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fugiat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nulla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pariatur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Excepteur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sint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occaecat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cupidatat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non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proident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sunt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in culpa qui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officia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deserunt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mollit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anim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id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est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laborum</a:t>
            </a:r>
            <a:endParaRPr lang="en-US" sz="900" dirty="0">
              <a:solidFill>
                <a:schemeClr val="bg1">
                  <a:lumMod val="65000"/>
                </a:schemeClr>
              </a:solidFill>
              <a:effectLst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C2F5C713-DD41-46B8-A122-F06D7C8BAA1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10081" y="627474"/>
            <a:ext cx="723900" cy="323850"/>
          </a:xfrm>
          <a:prstGeom prst="rect">
            <a:avLst/>
          </a:prstGeom>
        </p:spPr>
      </p:pic>
      <p:sp>
        <p:nvSpPr>
          <p:cNvPr id="166" name="Rectangle 165">
            <a:extLst>
              <a:ext uri="{FF2B5EF4-FFF2-40B4-BE49-F238E27FC236}">
                <a16:creationId xmlns:a16="http://schemas.microsoft.com/office/drawing/2014/main" id="{869E9574-33D9-46BE-8A43-3780612ED512}"/>
              </a:ext>
            </a:extLst>
          </p:cNvPr>
          <p:cNvSpPr/>
          <p:nvPr/>
        </p:nvSpPr>
        <p:spPr>
          <a:xfrm>
            <a:off x="8343903" y="667189"/>
            <a:ext cx="946752" cy="190920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7" name="Picture 166">
            <a:extLst>
              <a:ext uri="{FF2B5EF4-FFF2-40B4-BE49-F238E27FC236}">
                <a16:creationId xmlns:a16="http://schemas.microsoft.com/office/drawing/2014/main" id="{57765186-93BF-4C3F-9B87-BF598F8ADF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060147" y="688600"/>
            <a:ext cx="169509" cy="169509"/>
          </a:xfrm>
          <a:prstGeom prst="rect">
            <a:avLst/>
          </a:prstGeom>
        </p:spPr>
      </p:pic>
      <p:pic>
        <p:nvPicPr>
          <p:cNvPr id="168" name="Picture 167">
            <a:extLst>
              <a:ext uri="{FF2B5EF4-FFF2-40B4-BE49-F238E27FC236}">
                <a16:creationId xmlns:a16="http://schemas.microsoft.com/office/drawing/2014/main" id="{7DBAAEBA-E0CA-4FC0-8AB9-91041782DC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396620" y="719023"/>
            <a:ext cx="298051" cy="117834"/>
          </a:xfrm>
          <a:prstGeom prst="rect">
            <a:avLst/>
          </a:prstGeom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id="{40FF594E-27BC-424E-868F-F47421C4A4F3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8282" t="12575" b="1"/>
          <a:stretch/>
        </p:blipFill>
        <p:spPr>
          <a:xfrm>
            <a:off x="9087884" y="1086630"/>
            <a:ext cx="244924" cy="200519"/>
          </a:xfrm>
          <a:prstGeom prst="rect">
            <a:avLst/>
          </a:prstGeom>
        </p:spPr>
      </p:pic>
      <p:pic>
        <p:nvPicPr>
          <p:cNvPr id="170" name="Picture 169">
            <a:extLst>
              <a:ext uri="{FF2B5EF4-FFF2-40B4-BE49-F238E27FC236}">
                <a16:creationId xmlns:a16="http://schemas.microsoft.com/office/drawing/2014/main" id="{ECA8EA67-91E1-47E1-AAFA-199C754AC560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8282" t="12575" b="1"/>
          <a:stretch/>
        </p:blipFill>
        <p:spPr>
          <a:xfrm>
            <a:off x="9087535" y="1368064"/>
            <a:ext cx="244924" cy="200519"/>
          </a:xfrm>
          <a:prstGeom prst="rect">
            <a:avLst/>
          </a:prstGeom>
        </p:spPr>
      </p:pic>
      <p:pic>
        <p:nvPicPr>
          <p:cNvPr id="171" name="Picture 170">
            <a:extLst>
              <a:ext uri="{FF2B5EF4-FFF2-40B4-BE49-F238E27FC236}">
                <a16:creationId xmlns:a16="http://schemas.microsoft.com/office/drawing/2014/main" id="{FF6C55AD-1984-4011-8CCB-D33663C5BFBB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8282" t="12575" b="1"/>
          <a:stretch/>
        </p:blipFill>
        <p:spPr>
          <a:xfrm>
            <a:off x="9084185" y="1665995"/>
            <a:ext cx="244924" cy="200519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993B5F8-1559-4C0C-B426-5CB06B0096F3}"/>
              </a:ext>
            </a:extLst>
          </p:cNvPr>
          <p:cNvSpPr txBox="1"/>
          <p:nvPr/>
        </p:nvSpPr>
        <p:spPr>
          <a:xfrm>
            <a:off x="8274932" y="1349395"/>
            <a:ext cx="85311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PRINT SCREEN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C9DA1038-35B9-4F09-8A03-55C86C99BC7E}"/>
              </a:ext>
            </a:extLst>
          </p:cNvPr>
          <p:cNvSpPr txBox="1"/>
          <p:nvPr/>
        </p:nvSpPr>
        <p:spPr>
          <a:xfrm>
            <a:off x="8355082" y="1625385"/>
            <a:ext cx="77296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PRINT SPECS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262D6116-B836-43BC-AFB2-B56BAF808D00}"/>
              </a:ext>
            </a:extLst>
          </p:cNvPr>
          <p:cNvSpPr txBox="1"/>
          <p:nvPr/>
        </p:nvSpPr>
        <p:spPr>
          <a:xfrm>
            <a:off x="8137074" y="1062921"/>
            <a:ext cx="9909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PRINT TITLEPAGE</a:t>
            </a:r>
          </a:p>
        </p:txBody>
      </p:sp>
      <p:pic>
        <p:nvPicPr>
          <p:cNvPr id="175" name="Picture 174">
            <a:extLst>
              <a:ext uri="{FF2B5EF4-FFF2-40B4-BE49-F238E27FC236}">
                <a16:creationId xmlns:a16="http://schemas.microsoft.com/office/drawing/2014/main" id="{6462DC35-C31E-493A-B306-5E4ACEFF4F4E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8282" t="12575" b="1"/>
          <a:stretch/>
        </p:blipFill>
        <p:spPr>
          <a:xfrm>
            <a:off x="9093188" y="2593387"/>
            <a:ext cx="244924" cy="200519"/>
          </a:xfrm>
          <a:prstGeom prst="rect">
            <a:avLst/>
          </a:prstGeom>
        </p:spPr>
      </p:pic>
      <p:sp>
        <p:nvSpPr>
          <p:cNvPr id="176" name="TextBox 175">
            <a:extLst>
              <a:ext uri="{FF2B5EF4-FFF2-40B4-BE49-F238E27FC236}">
                <a16:creationId xmlns:a16="http://schemas.microsoft.com/office/drawing/2014/main" id="{739C3D64-DEB7-4945-AB2E-697F1B42A345}"/>
              </a:ext>
            </a:extLst>
          </p:cNvPr>
          <p:cNvSpPr txBox="1"/>
          <p:nvPr/>
        </p:nvSpPr>
        <p:spPr>
          <a:xfrm>
            <a:off x="7935096" y="2587451"/>
            <a:ext cx="119295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PRINT </a:t>
            </a:r>
            <a:r>
              <a:rPr lang="en-US" sz="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ALL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PRODUCTS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4477C70-2D69-4A9F-AF62-E47CF1988DF1}"/>
              </a:ext>
            </a:extLst>
          </p:cNvPr>
          <p:cNvSpPr/>
          <p:nvPr/>
        </p:nvSpPr>
        <p:spPr>
          <a:xfrm>
            <a:off x="1628678" y="470925"/>
            <a:ext cx="7747278" cy="200830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272916AD-0968-4641-AE1A-AEEEE0ECF6C2}"/>
              </a:ext>
            </a:extLst>
          </p:cNvPr>
          <p:cNvCxnSpPr>
            <a:cxnSpLocks/>
          </p:cNvCxnSpPr>
          <p:nvPr/>
        </p:nvCxnSpPr>
        <p:spPr>
          <a:xfrm>
            <a:off x="1680580" y="3023072"/>
            <a:ext cx="769537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77F9DEEE-D6B2-49AF-B873-0B0BAA095293}"/>
              </a:ext>
            </a:extLst>
          </p:cNvPr>
          <p:cNvSpPr txBox="1"/>
          <p:nvPr/>
        </p:nvSpPr>
        <p:spPr>
          <a:xfrm>
            <a:off x="1980985" y="2578230"/>
            <a:ext cx="7441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CUSTOMIZE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1FCF8E-3E4E-4A4A-B876-24A6BF636A4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680579" y="2565307"/>
            <a:ext cx="301149" cy="250061"/>
          </a:xfrm>
          <a:prstGeom prst="rect">
            <a:avLst/>
          </a:prstGeom>
        </p:spPr>
      </p:pic>
      <p:grpSp>
        <p:nvGrpSpPr>
          <p:cNvPr id="49" name="Group 48">
            <a:extLst>
              <a:ext uri="{FF2B5EF4-FFF2-40B4-BE49-F238E27FC236}">
                <a16:creationId xmlns:a16="http://schemas.microsoft.com/office/drawing/2014/main" id="{AD3721D5-9408-4A3C-A7D4-FD9E6B3D8C3F}"/>
              </a:ext>
            </a:extLst>
          </p:cNvPr>
          <p:cNvGrpSpPr/>
          <p:nvPr/>
        </p:nvGrpSpPr>
        <p:grpSpPr>
          <a:xfrm>
            <a:off x="2748469" y="2556067"/>
            <a:ext cx="213520" cy="246221"/>
            <a:chOff x="10186623" y="1606733"/>
            <a:chExt cx="213520" cy="24622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0024FAE8-CCD6-409F-B04C-BFB9E34D4D45}"/>
                </a:ext>
              </a:extLst>
            </p:cNvPr>
            <p:cNvSpPr/>
            <p:nvPr/>
          </p:nvSpPr>
          <p:spPr>
            <a:xfrm>
              <a:off x="10221459" y="1667164"/>
              <a:ext cx="132735" cy="1253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3AFD03C5-2183-461D-A43E-DD03A94F345E}"/>
                </a:ext>
              </a:extLst>
            </p:cNvPr>
            <p:cNvSpPr txBox="1"/>
            <p:nvPr/>
          </p:nvSpPr>
          <p:spPr>
            <a:xfrm>
              <a:off x="10186623" y="1606733"/>
              <a:ext cx="2135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</a:t>
              </a:r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4F6E7483-7A04-4F92-A64D-973F585489B3}"/>
              </a:ext>
            </a:extLst>
          </p:cNvPr>
          <p:cNvSpPr/>
          <p:nvPr/>
        </p:nvSpPr>
        <p:spPr>
          <a:xfrm>
            <a:off x="1582375" y="6261066"/>
            <a:ext cx="7962841" cy="5969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E992217F-57CE-494B-AEE1-DF6508A9C116}"/>
              </a:ext>
            </a:extLst>
          </p:cNvPr>
          <p:cNvSpPr/>
          <p:nvPr/>
        </p:nvSpPr>
        <p:spPr>
          <a:xfrm>
            <a:off x="8200041" y="1276229"/>
            <a:ext cx="1278294" cy="346350"/>
          </a:xfrm>
          <a:prstGeom prst="roundRect">
            <a:avLst/>
          </a:prstGeom>
          <a:noFill/>
          <a:ln w="4127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77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Box 100">
            <a:extLst>
              <a:ext uri="{FF2B5EF4-FFF2-40B4-BE49-F238E27FC236}">
                <a16:creationId xmlns:a16="http://schemas.microsoft.com/office/drawing/2014/main" id="{DF7F3806-5854-4E93-9D5E-B84C118C5A3B}"/>
              </a:ext>
            </a:extLst>
          </p:cNvPr>
          <p:cNvSpPr txBox="1"/>
          <p:nvPr/>
        </p:nvSpPr>
        <p:spPr>
          <a:xfrm>
            <a:off x="10105534" y="786593"/>
            <a:ext cx="198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Printed, page edges. Same for printer and pdf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5" name="Picture 164">
            <a:extLst>
              <a:ext uri="{FF2B5EF4-FFF2-40B4-BE49-F238E27FC236}">
                <a16:creationId xmlns:a16="http://schemas.microsoft.com/office/drawing/2014/main" id="{0730A3EC-7C80-4E03-9BFD-73B00C7420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5" t="57506" r="8897" b="12002"/>
          <a:stretch/>
        </p:blipFill>
        <p:spPr>
          <a:xfrm>
            <a:off x="1681936" y="1845114"/>
            <a:ext cx="7116278" cy="1456564"/>
          </a:xfrm>
          <a:prstGeom prst="rect">
            <a:avLst/>
          </a:prstGeom>
        </p:spPr>
      </p:pic>
      <p:pic>
        <p:nvPicPr>
          <p:cNvPr id="168" name="Picture 167">
            <a:extLst>
              <a:ext uri="{FF2B5EF4-FFF2-40B4-BE49-F238E27FC236}">
                <a16:creationId xmlns:a16="http://schemas.microsoft.com/office/drawing/2014/main" id="{01DEBC6F-40BA-47BF-B060-42FFE05FC2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5154" y="2450932"/>
            <a:ext cx="1163194" cy="425812"/>
          </a:xfrm>
          <a:prstGeom prst="rect">
            <a:avLst/>
          </a:prstGeom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id="{E765C88E-16B3-47EA-80E7-70F5D69BBA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6426" y="2450932"/>
            <a:ext cx="1295876" cy="395433"/>
          </a:xfrm>
          <a:prstGeom prst="rect">
            <a:avLst/>
          </a:prstGeom>
        </p:spPr>
      </p:pic>
      <p:pic>
        <p:nvPicPr>
          <p:cNvPr id="170" name="Picture 169">
            <a:extLst>
              <a:ext uri="{FF2B5EF4-FFF2-40B4-BE49-F238E27FC236}">
                <a16:creationId xmlns:a16="http://schemas.microsoft.com/office/drawing/2014/main" id="{B8227795-A6C4-4C70-A187-2E5B4AA1C56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3519"/>
          <a:stretch/>
        </p:blipFill>
        <p:spPr>
          <a:xfrm>
            <a:off x="1801037" y="2075098"/>
            <a:ext cx="1169142" cy="1135765"/>
          </a:xfrm>
          <a:prstGeom prst="rect">
            <a:avLst/>
          </a:prstGeom>
        </p:spPr>
      </p:pic>
      <p:pic>
        <p:nvPicPr>
          <p:cNvPr id="171" name="Picture 170">
            <a:extLst>
              <a:ext uri="{FF2B5EF4-FFF2-40B4-BE49-F238E27FC236}">
                <a16:creationId xmlns:a16="http://schemas.microsoft.com/office/drawing/2014/main" id="{C19D9ECE-591C-4568-80D9-8ECE162A8DE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79062" r="34273"/>
          <a:stretch/>
        </p:blipFill>
        <p:spPr>
          <a:xfrm rot="5400000">
            <a:off x="2793493" y="2380016"/>
            <a:ext cx="1183009" cy="478686"/>
          </a:xfrm>
          <a:prstGeom prst="rect">
            <a:avLst/>
          </a:prstGeom>
        </p:spPr>
      </p:pic>
      <p:sp>
        <p:nvSpPr>
          <p:cNvPr id="172" name="Rectangle 171">
            <a:extLst>
              <a:ext uri="{FF2B5EF4-FFF2-40B4-BE49-F238E27FC236}">
                <a16:creationId xmlns:a16="http://schemas.microsoft.com/office/drawing/2014/main" id="{CC670FD6-9FEF-4E58-B7AC-E2448C19B093}"/>
              </a:ext>
            </a:extLst>
          </p:cNvPr>
          <p:cNvSpPr/>
          <p:nvPr/>
        </p:nvSpPr>
        <p:spPr>
          <a:xfrm>
            <a:off x="7078740" y="3251958"/>
            <a:ext cx="1194619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D19AE128-9563-4B68-815B-122D85C862E0}"/>
              </a:ext>
            </a:extLst>
          </p:cNvPr>
          <p:cNvSpPr/>
          <p:nvPr/>
        </p:nvSpPr>
        <p:spPr>
          <a:xfrm>
            <a:off x="8333551" y="3251958"/>
            <a:ext cx="923432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4" name="Picture 173">
            <a:extLst>
              <a:ext uri="{FF2B5EF4-FFF2-40B4-BE49-F238E27FC236}">
                <a16:creationId xmlns:a16="http://schemas.microsoft.com/office/drawing/2014/main" id="{EA50E220-FBC1-4F32-802F-BA2B67F3E4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8871" y="3288447"/>
            <a:ext cx="926782" cy="120015"/>
          </a:xfrm>
          <a:prstGeom prst="rect">
            <a:avLst/>
          </a:prstGeom>
        </p:spPr>
      </p:pic>
      <p:pic>
        <p:nvPicPr>
          <p:cNvPr id="175" name="Picture 174">
            <a:extLst>
              <a:ext uri="{FF2B5EF4-FFF2-40B4-BE49-F238E27FC236}">
                <a16:creationId xmlns:a16="http://schemas.microsoft.com/office/drawing/2014/main" id="{7D217BE8-4C0B-45C3-8807-491844EC44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38568" y="3303540"/>
            <a:ext cx="513397" cy="100013"/>
          </a:xfrm>
          <a:prstGeom prst="rect">
            <a:avLst/>
          </a:prstGeom>
        </p:spPr>
      </p:pic>
      <p:pic>
        <p:nvPicPr>
          <p:cNvPr id="176" name="Picture 175">
            <a:extLst>
              <a:ext uri="{FF2B5EF4-FFF2-40B4-BE49-F238E27FC236}">
                <a16:creationId xmlns:a16="http://schemas.microsoft.com/office/drawing/2014/main" id="{C86E1853-3C4F-417D-B1F8-71EC9E6F94AF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14303"/>
          <a:stretch/>
        </p:blipFill>
        <p:spPr>
          <a:xfrm>
            <a:off x="3862572" y="2108909"/>
            <a:ext cx="3652356" cy="30448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D894CA1-56EC-4E2D-92C4-C98308F960C5}"/>
              </a:ext>
            </a:extLst>
          </p:cNvPr>
          <p:cNvSpPr/>
          <p:nvPr/>
        </p:nvSpPr>
        <p:spPr>
          <a:xfrm>
            <a:off x="1322939" y="573140"/>
            <a:ext cx="8643253" cy="6284860"/>
          </a:xfrm>
          <a:prstGeom prst="rect">
            <a:avLst/>
          </a:prstGeom>
          <a:noFill/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2DB4DF4B-B619-45FD-AA30-BEA9C5DF2CCE}"/>
              </a:ext>
            </a:extLst>
          </p:cNvPr>
          <p:cNvCxnSpPr>
            <a:cxnSpLocks/>
          </p:cNvCxnSpPr>
          <p:nvPr/>
        </p:nvCxnSpPr>
        <p:spPr>
          <a:xfrm flipH="1">
            <a:off x="9936839" y="1003056"/>
            <a:ext cx="337390" cy="156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00184E92-9565-47DB-9B46-DAEE05C6FFBC}"/>
              </a:ext>
            </a:extLst>
          </p:cNvPr>
          <p:cNvSpPr txBox="1"/>
          <p:nvPr/>
        </p:nvSpPr>
        <p:spPr>
          <a:xfrm>
            <a:off x="10010843" y="2846365"/>
            <a:ext cx="2086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Only have in pdf (with links) as we have now.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C7ACF035-1391-4EAA-9EA1-867F44E97861}"/>
              </a:ext>
            </a:extLst>
          </p:cNvPr>
          <p:cNvCxnSpPr>
            <a:cxnSpLocks/>
            <a:endCxn id="173" idx="3"/>
          </p:cNvCxnSpPr>
          <p:nvPr/>
        </p:nvCxnSpPr>
        <p:spPr>
          <a:xfrm flipH="1">
            <a:off x="9256983" y="3251379"/>
            <a:ext cx="805342" cy="92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2DE7E9EF-99E5-42C4-960E-C7C0A8CA9E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36165" y="692502"/>
            <a:ext cx="1176918" cy="687809"/>
          </a:xfrm>
          <a:prstGeom prst="rect">
            <a:avLst/>
          </a:prstGeom>
        </p:spPr>
      </p:pic>
      <p:sp>
        <p:nvSpPr>
          <p:cNvPr id="187" name="TextBox 186">
            <a:extLst>
              <a:ext uri="{FF2B5EF4-FFF2-40B4-BE49-F238E27FC236}">
                <a16:creationId xmlns:a16="http://schemas.microsoft.com/office/drawing/2014/main" id="{944A3244-8792-4EDD-8E3F-9BEB76660009}"/>
              </a:ext>
            </a:extLst>
          </p:cNvPr>
          <p:cNvSpPr txBox="1"/>
          <p:nvPr/>
        </p:nvSpPr>
        <p:spPr>
          <a:xfrm>
            <a:off x="272105" y="125737"/>
            <a:ext cx="20864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My Logo (image only).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DB55D39-AEA0-439E-8AD7-E29ED4E23C74}"/>
              </a:ext>
            </a:extLst>
          </p:cNvPr>
          <p:cNvCxnSpPr/>
          <p:nvPr/>
        </p:nvCxnSpPr>
        <p:spPr>
          <a:xfrm flipH="1">
            <a:off x="688747" y="1486066"/>
            <a:ext cx="3918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992861B-A0E9-4012-9070-2FE20B6B4CBD}"/>
              </a:ext>
            </a:extLst>
          </p:cNvPr>
          <p:cNvCxnSpPr/>
          <p:nvPr/>
        </p:nvCxnSpPr>
        <p:spPr>
          <a:xfrm flipH="1">
            <a:off x="679416" y="535035"/>
            <a:ext cx="4198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2ABA36F-EEEC-4D3E-BE14-546209C56C1F}"/>
              </a:ext>
            </a:extLst>
          </p:cNvPr>
          <p:cNvCxnSpPr/>
          <p:nvPr/>
        </p:nvCxnSpPr>
        <p:spPr>
          <a:xfrm>
            <a:off x="884690" y="449565"/>
            <a:ext cx="0" cy="11972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D02D4BCA-683B-4BC4-84A1-47A6CBD6D584}"/>
              </a:ext>
            </a:extLst>
          </p:cNvPr>
          <p:cNvSpPr txBox="1"/>
          <p:nvPr/>
        </p:nvSpPr>
        <p:spPr>
          <a:xfrm>
            <a:off x="362176" y="909723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“H”</a:t>
            </a:r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6A194B69-E4BE-475F-A8A4-F8432DDCCC06}"/>
              </a:ext>
            </a:extLst>
          </p:cNvPr>
          <p:cNvCxnSpPr>
            <a:cxnSpLocks/>
          </p:cNvCxnSpPr>
          <p:nvPr/>
        </p:nvCxnSpPr>
        <p:spPr>
          <a:xfrm>
            <a:off x="1681936" y="1470151"/>
            <a:ext cx="783184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C8AEF291-B989-48E0-AF8C-2B0641D758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5" t="57506" r="8897" b="12002"/>
          <a:stretch/>
        </p:blipFill>
        <p:spPr>
          <a:xfrm>
            <a:off x="1681936" y="4091432"/>
            <a:ext cx="7116278" cy="145656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9F81909-C276-4EF9-8F6A-3A2EF3E4AA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5154" y="4697250"/>
            <a:ext cx="1163194" cy="42581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475BB46-7A80-4C75-BF2E-52359687B3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6426" y="4697250"/>
            <a:ext cx="1295876" cy="39543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5ED00B04-8D07-40A8-A22D-56B944D99B7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3519"/>
          <a:stretch/>
        </p:blipFill>
        <p:spPr>
          <a:xfrm>
            <a:off x="1801037" y="4321416"/>
            <a:ext cx="1169142" cy="113576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BD52260-9361-4F1E-B316-86985BDA3C2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79062" r="34273"/>
          <a:stretch/>
        </p:blipFill>
        <p:spPr>
          <a:xfrm rot="5400000">
            <a:off x="2793493" y="4626334"/>
            <a:ext cx="1183009" cy="478686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68E4E09E-B2B0-43CC-B031-91CC269F9933}"/>
              </a:ext>
            </a:extLst>
          </p:cNvPr>
          <p:cNvSpPr/>
          <p:nvPr/>
        </p:nvSpPr>
        <p:spPr>
          <a:xfrm>
            <a:off x="7078740" y="5498276"/>
            <a:ext cx="1194619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9EB7104-FCB0-433F-9D4F-01BC59487440}"/>
              </a:ext>
            </a:extLst>
          </p:cNvPr>
          <p:cNvSpPr/>
          <p:nvPr/>
        </p:nvSpPr>
        <p:spPr>
          <a:xfrm>
            <a:off x="8333551" y="5498276"/>
            <a:ext cx="923432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43A7CC5-9A98-4188-BAF9-A6A64B259C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8871" y="5534765"/>
            <a:ext cx="926782" cy="12001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8B2021EA-D91C-489F-B882-8AE6449781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38568" y="5549858"/>
            <a:ext cx="513397" cy="10001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55D568A-B606-4ADD-A552-4F61B076F2C2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14303"/>
          <a:stretch/>
        </p:blipFill>
        <p:spPr>
          <a:xfrm>
            <a:off x="3862572" y="4355227"/>
            <a:ext cx="3652356" cy="304489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072EC369-6989-44FA-BA29-C3DC89CB260D}"/>
              </a:ext>
            </a:extLst>
          </p:cNvPr>
          <p:cNvSpPr txBox="1"/>
          <p:nvPr/>
        </p:nvSpPr>
        <p:spPr>
          <a:xfrm>
            <a:off x="1801037" y="1745594"/>
            <a:ext cx="1109071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0319AB0-FB21-4575-93E3-084152B5E45E}"/>
              </a:ext>
            </a:extLst>
          </p:cNvPr>
          <p:cNvSpPr txBox="1"/>
          <p:nvPr/>
        </p:nvSpPr>
        <p:spPr>
          <a:xfrm>
            <a:off x="2910109" y="1741391"/>
            <a:ext cx="1208985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PN3LED12-E3PINL</a:t>
            </a:r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 -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6EBFA38-F834-4A8C-8EF7-90D195BD5DB1}"/>
              </a:ext>
            </a:extLst>
          </p:cNvPr>
          <p:cNvSpPr txBox="1"/>
          <p:nvPr/>
        </p:nvSpPr>
        <p:spPr>
          <a:xfrm>
            <a:off x="1801037" y="3907883"/>
            <a:ext cx="1109071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724C28F-4932-4C1F-AD67-858C36138785}"/>
              </a:ext>
            </a:extLst>
          </p:cNvPr>
          <p:cNvSpPr txBox="1"/>
          <p:nvPr/>
        </p:nvSpPr>
        <p:spPr>
          <a:xfrm>
            <a:off x="2910109" y="3903680"/>
            <a:ext cx="1208985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PN3LED12-E3PINL</a:t>
            </a:r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 -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A8AD2D52-131E-483A-A415-742C023CC0E0}"/>
              </a:ext>
            </a:extLst>
          </p:cNvPr>
          <p:cNvCxnSpPr>
            <a:cxnSpLocks/>
          </p:cNvCxnSpPr>
          <p:nvPr/>
        </p:nvCxnSpPr>
        <p:spPr>
          <a:xfrm>
            <a:off x="1636165" y="3675285"/>
            <a:ext cx="783184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53DFE1C-F807-4FE6-BBA3-38D066F5121A}"/>
              </a:ext>
            </a:extLst>
          </p:cNvPr>
          <p:cNvCxnSpPr>
            <a:cxnSpLocks/>
          </p:cNvCxnSpPr>
          <p:nvPr/>
        </p:nvCxnSpPr>
        <p:spPr>
          <a:xfrm>
            <a:off x="1636165" y="5917742"/>
            <a:ext cx="783184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699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2EF3D8-261E-4962-BC0B-EE6BE5E75D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506" r="8897" b="12002"/>
          <a:stretch/>
        </p:blipFill>
        <p:spPr>
          <a:xfrm>
            <a:off x="1481075" y="3676738"/>
            <a:ext cx="7310073" cy="145656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FC1759F-834C-4E28-9BAA-D1C33F9111B7}"/>
              </a:ext>
            </a:extLst>
          </p:cNvPr>
          <p:cNvSpPr txBox="1"/>
          <p:nvPr/>
        </p:nvSpPr>
        <p:spPr>
          <a:xfrm>
            <a:off x="1778060" y="3508732"/>
            <a:ext cx="1109071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67303DE-3552-4EE9-B635-9E04C91CDA14}"/>
              </a:ext>
            </a:extLst>
          </p:cNvPr>
          <p:cNvSpPr txBox="1"/>
          <p:nvPr/>
        </p:nvSpPr>
        <p:spPr>
          <a:xfrm>
            <a:off x="2887132" y="3504529"/>
            <a:ext cx="1208985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PN3LED12-E3PINL</a:t>
            </a:r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 -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5355500-1F5A-4BE1-A255-7511BF3F5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8088" y="4282556"/>
            <a:ext cx="1163194" cy="42581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356AE6C-AF10-4E69-9711-A3F18F19BC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9360" y="4282556"/>
            <a:ext cx="1295876" cy="39543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E25C731-A438-4243-9453-250FE0FEA0C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3519"/>
          <a:stretch/>
        </p:blipFill>
        <p:spPr>
          <a:xfrm>
            <a:off x="1793971" y="3906722"/>
            <a:ext cx="1169142" cy="113576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9D452CE-3B5B-4134-8663-E5F0804511D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79062" r="34273"/>
          <a:stretch/>
        </p:blipFill>
        <p:spPr>
          <a:xfrm rot="5400000">
            <a:off x="2786427" y="4211640"/>
            <a:ext cx="1183009" cy="478686"/>
          </a:xfrm>
          <a:prstGeom prst="rect">
            <a:avLst/>
          </a:prstGeom>
        </p:spPr>
      </p:pic>
      <p:sp>
        <p:nvSpPr>
          <p:cNvPr id="92" name="Rectangle 91">
            <a:extLst>
              <a:ext uri="{FF2B5EF4-FFF2-40B4-BE49-F238E27FC236}">
                <a16:creationId xmlns:a16="http://schemas.microsoft.com/office/drawing/2014/main" id="{28C59638-6580-4160-9F8F-6FE40953C450}"/>
              </a:ext>
            </a:extLst>
          </p:cNvPr>
          <p:cNvSpPr/>
          <p:nvPr/>
        </p:nvSpPr>
        <p:spPr>
          <a:xfrm>
            <a:off x="7071674" y="5083582"/>
            <a:ext cx="1194619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FC6DB513-548E-4512-8454-DB9146E0103B}"/>
              </a:ext>
            </a:extLst>
          </p:cNvPr>
          <p:cNvSpPr/>
          <p:nvPr/>
        </p:nvSpPr>
        <p:spPr>
          <a:xfrm>
            <a:off x="8326485" y="5083582"/>
            <a:ext cx="923432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7" name="Picture 96">
            <a:extLst>
              <a:ext uri="{FF2B5EF4-FFF2-40B4-BE49-F238E27FC236}">
                <a16:creationId xmlns:a16="http://schemas.microsoft.com/office/drawing/2014/main" id="{6C9F6308-BE1F-4F2F-B265-928530DC79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1805" y="5120071"/>
            <a:ext cx="926782" cy="120015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0ECC82AC-4C08-40C2-8A2D-F21B74D423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31502" y="5135164"/>
            <a:ext cx="513397" cy="100013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B6B40740-8891-4343-A3C6-3E3E26C5EDB9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14303"/>
          <a:stretch/>
        </p:blipFill>
        <p:spPr>
          <a:xfrm>
            <a:off x="3855506" y="3940533"/>
            <a:ext cx="3652356" cy="304489"/>
          </a:xfrm>
          <a:prstGeom prst="rect">
            <a:avLst/>
          </a:prstGeom>
        </p:spPr>
      </p:pic>
      <p:sp>
        <p:nvSpPr>
          <p:cNvPr id="121" name="TextBox 120">
            <a:extLst>
              <a:ext uri="{FF2B5EF4-FFF2-40B4-BE49-F238E27FC236}">
                <a16:creationId xmlns:a16="http://schemas.microsoft.com/office/drawing/2014/main" id="{BABFE55B-045F-415D-971A-E3212409EDFD}"/>
              </a:ext>
            </a:extLst>
          </p:cNvPr>
          <p:cNvSpPr txBox="1"/>
          <p:nvPr/>
        </p:nvSpPr>
        <p:spPr>
          <a:xfrm>
            <a:off x="9401907" y="192077"/>
            <a:ext cx="2053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Print edit.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My Projects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965A37E-879B-48D6-8720-A6EB0299469E}"/>
              </a:ext>
            </a:extLst>
          </p:cNvPr>
          <p:cNvSpPr txBox="1"/>
          <p:nvPr/>
        </p:nvSpPr>
        <p:spPr>
          <a:xfrm>
            <a:off x="6976221" y="3505521"/>
            <a:ext cx="641522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$350 DN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7F92906-7E4F-4D58-BD5C-B05DFE8438F1}"/>
              </a:ext>
            </a:extLst>
          </p:cNvPr>
          <p:cNvSpPr txBox="1"/>
          <p:nvPr/>
        </p:nvSpPr>
        <p:spPr>
          <a:xfrm>
            <a:off x="7605127" y="3499632"/>
            <a:ext cx="661166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Qty:120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E6176B8-98EF-4F4C-BF15-C57F74A28596}"/>
              </a:ext>
            </a:extLst>
          </p:cNvPr>
          <p:cNvSpPr txBox="1"/>
          <p:nvPr/>
        </p:nvSpPr>
        <p:spPr>
          <a:xfrm>
            <a:off x="8208952" y="3489389"/>
            <a:ext cx="1192955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Shipment: 4 weeks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530CDA-CF53-4F69-9023-749BD5F8FF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77813" y="3165217"/>
            <a:ext cx="772192" cy="22936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1C6FB93-D825-4441-BC93-92D6CF5021F7}"/>
              </a:ext>
            </a:extLst>
          </p:cNvPr>
          <p:cNvSpPr/>
          <p:nvPr/>
        </p:nvSpPr>
        <p:spPr>
          <a:xfrm>
            <a:off x="1654629" y="3122249"/>
            <a:ext cx="7747278" cy="232219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600C1BE-C874-4837-AB66-DA6FDAE5B40B}"/>
              </a:ext>
            </a:extLst>
          </p:cNvPr>
          <p:cNvSpPr txBox="1"/>
          <p:nvPr/>
        </p:nvSpPr>
        <p:spPr>
          <a:xfrm>
            <a:off x="1778060" y="5940082"/>
            <a:ext cx="1109071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659582A-68A2-4DD4-9A94-4827B632069C}"/>
              </a:ext>
            </a:extLst>
          </p:cNvPr>
          <p:cNvSpPr txBox="1"/>
          <p:nvPr/>
        </p:nvSpPr>
        <p:spPr>
          <a:xfrm>
            <a:off x="2887132" y="5935879"/>
            <a:ext cx="1208985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PN3LED12-E3PINL</a:t>
            </a:r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 -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8256846-028F-4647-90A1-42E58DB700D5}"/>
              </a:ext>
            </a:extLst>
          </p:cNvPr>
          <p:cNvSpPr txBox="1"/>
          <p:nvPr/>
        </p:nvSpPr>
        <p:spPr>
          <a:xfrm>
            <a:off x="6976221" y="5936871"/>
            <a:ext cx="641522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$350 DN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B60F40FB-A4F1-49F2-BA5B-D85EF4C6310B}"/>
              </a:ext>
            </a:extLst>
          </p:cNvPr>
          <p:cNvSpPr txBox="1"/>
          <p:nvPr/>
        </p:nvSpPr>
        <p:spPr>
          <a:xfrm>
            <a:off x="7605127" y="5930982"/>
            <a:ext cx="661166" cy="246221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Qty:120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BF5B206-DD35-4885-A42C-4688CA8120C5}"/>
              </a:ext>
            </a:extLst>
          </p:cNvPr>
          <p:cNvSpPr txBox="1"/>
          <p:nvPr/>
        </p:nvSpPr>
        <p:spPr>
          <a:xfrm>
            <a:off x="8208952" y="5920739"/>
            <a:ext cx="1192955" cy="246221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Shipment: 4 weeks</a:t>
            </a:r>
          </a:p>
        </p:txBody>
      </p:sp>
      <p:pic>
        <p:nvPicPr>
          <p:cNvPr id="148" name="Picture 147">
            <a:extLst>
              <a:ext uri="{FF2B5EF4-FFF2-40B4-BE49-F238E27FC236}">
                <a16:creationId xmlns:a16="http://schemas.microsoft.com/office/drawing/2014/main" id="{D9508473-5945-4797-A548-A942AB108B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77813" y="5613983"/>
            <a:ext cx="772192" cy="229364"/>
          </a:xfrm>
          <a:prstGeom prst="rect">
            <a:avLst/>
          </a:prstGeom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id="{E0ABF68B-EE12-4732-B1A1-EE28BD3599F1}"/>
              </a:ext>
            </a:extLst>
          </p:cNvPr>
          <p:cNvSpPr/>
          <p:nvPr/>
        </p:nvSpPr>
        <p:spPr>
          <a:xfrm>
            <a:off x="1654629" y="5609410"/>
            <a:ext cx="7747278" cy="74621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A70A26-5C66-4CF0-9A4A-1595D968D5D6}"/>
              </a:ext>
            </a:extLst>
          </p:cNvPr>
          <p:cNvCxnSpPr>
            <a:cxnSpLocks/>
          </p:cNvCxnSpPr>
          <p:nvPr/>
        </p:nvCxnSpPr>
        <p:spPr>
          <a:xfrm>
            <a:off x="1654629" y="3798498"/>
            <a:ext cx="769537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61D7726-944D-4463-A19F-059442BCEB53}"/>
              </a:ext>
            </a:extLst>
          </p:cNvPr>
          <p:cNvSpPr/>
          <p:nvPr/>
        </p:nvSpPr>
        <p:spPr>
          <a:xfrm>
            <a:off x="7280815" y="754507"/>
            <a:ext cx="1925832" cy="19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2" name="Picture 161">
            <a:extLst>
              <a:ext uri="{FF2B5EF4-FFF2-40B4-BE49-F238E27FC236}">
                <a16:creationId xmlns:a16="http://schemas.microsoft.com/office/drawing/2014/main" id="{801A7FF2-1975-48F4-959E-6EF139683C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10081" y="1032239"/>
            <a:ext cx="2146283" cy="1352910"/>
          </a:xfrm>
          <a:prstGeom prst="rect">
            <a:avLst/>
          </a:prstGeom>
        </p:spPr>
      </p:pic>
      <p:sp>
        <p:nvSpPr>
          <p:cNvPr id="163" name="TextBox 162">
            <a:extLst>
              <a:ext uri="{FF2B5EF4-FFF2-40B4-BE49-F238E27FC236}">
                <a16:creationId xmlns:a16="http://schemas.microsoft.com/office/drawing/2014/main" id="{41F0E9E3-DAE5-42B8-BF64-5AA8507A7B55}"/>
              </a:ext>
            </a:extLst>
          </p:cNvPr>
          <p:cNvSpPr txBox="1"/>
          <p:nvPr/>
        </p:nvSpPr>
        <p:spPr>
          <a:xfrm>
            <a:off x="2505432" y="639232"/>
            <a:ext cx="22236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100 Office Street, Chicago, IL 60600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5839A4CD-7BF2-4E37-AB44-E2D18F450289}"/>
              </a:ext>
            </a:extLst>
          </p:cNvPr>
          <p:cNvSpPr/>
          <p:nvPr/>
        </p:nvSpPr>
        <p:spPr>
          <a:xfrm>
            <a:off x="1610767" y="916273"/>
            <a:ext cx="1925832" cy="129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09C2EBA-CFF2-496D-835F-EA364F989B46}"/>
              </a:ext>
            </a:extLst>
          </p:cNvPr>
          <p:cNvSpPr txBox="1"/>
          <p:nvPr/>
        </p:nvSpPr>
        <p:spPr>
          <a:xfrm>
            <a:off x="4137767" y="973945"/>
            <a:ext cx="328574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Description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Lorem ipsum dolor sit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amet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consectetur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adipiscing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elit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sed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do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eiusmod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tempor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incididunt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ut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labore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et dolore magna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aliqua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Ut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enim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ad minim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veniam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quis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nostrud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exercitation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ullamco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laboris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nisi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ut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aliquip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ex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ea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commodo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consequat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. Duis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aute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irure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dolor in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reprehenderit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in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voluptate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velit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esse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cillum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dolore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eu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fugiat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nulla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pariatur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Excepteur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sint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occaecat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cupidatat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non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proident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sunt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in culpa qui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officia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deserunt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mollit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anim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id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est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laborum</a:t>
            </a:r>
            <a:endParaRPr lang="en-US" sz="900" dirty="0">
              <a:solidFill>
                <a:schemeClr val="bg1">
                  <a:lumMod val="65000"/>
                </a:schemeClr>
              </a:solidFill>
              <a:effectLst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C2F5C713-DD41-46B8-A122-F06D7C8BAA1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10081" y="627474"/>
            <a:ext cx="723900" cy="323850"/>
          </a:xfrm>
          <a:prstGeom prst="rect">
            <a:avLst/>
          </a:prstGeom>
        </p:spPr>
      </p:pic>
      <p:sp>
        <p:nvSpPr>
          <p:cNvPr id="166" name="Rectangle 165">
            <a:extLst>
              <a:ext uri="{FF2B5EF4-FFF2-40B4-BE49-F238E27FC236}">
                <a16:creationId xmlns:a16="http://schemas.microsoft.com/office/drawing/2014/main" id="{869E9574-33D9-46BE-8A43-3780612ED512}"/>
              </a:ext>
            </a:extLst>
          </p:cNvPr>
          <p:cNvSpPr/>
          <p:nvPr/>
        </p:nvSpPr>
        <p:spPr>
          <a:xfrm>
            <a:off x="8343903" y="667189"/>
            <a:ext cx="946752" cy="190920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7" name="Picture 166">
            <a:extLst>
              <a:ext uri="{FF2B5EF4-FFF2-40B4-BE49-F238E27FC236}">
                <a16:creationId xmlns:a16="http://schemas.microsoft.com/office/drawing/2014/main" id="{57765186-93BF-4C3F-9B87-BF598F8ADF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060147" y="688600"/>
            <a:ext cx="169509" cy="169509"/>
          </a:xfrm>
          <a:prstGeom prst="rect">
            <a:avLst/>
          </a:prstGeom>
        </p:spPr>
      </p:pic>
      <p:pic>
        <p:nvPicPr>
          <p:cNvPr id="168" name="Picture 167">
            <a:extLst>
              <a:ext uri="{FF2B5EF4-FFF2-40B4-BE49-F238E27FC236}">
                <a16:creationId xmlns:a16="http://schemas.microsoft.com/office/drawing/2014/main" id="{7DBAAEBA-E0CA-4FC0-8AB9-91041782DC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396620" y="719023"/>
            <a:ext cx="298051" cy="117834"/>
          </a:xfrm>
          <a:prstGeom prst="rect">
            <a:avLst/>
          </a:prstGeom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id="{40FF594E-27BC-424E-868F-F47421C4A4F3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8282" t="12575" b="1"/>
          <a:stretch/>
        </p:blipFill>
        <p:spPr>
          <a:xfrm>
            <a:off x="9087884" y="1086630"/>
            <a:ext cx="244924" cy="200519"/>
          </a:xfrm>
          <a:prstGeom prst="rect">
            <a:avLst/>
          </a:prstGeom>
        </p:spPr>
      </p:pic>
      <p:pic>
        <p:nvPicPr>
          <p:cNvPr id="170" name="Picture 169">
            <a:extLst>
              <a:ext uri="{FF2B5EF4-FFF2-40B4-BE49-F238E27FC236}">
                <a16:creationId xmlns:a16="http://schemas.microsoft.com/office/drawing/2014/main" id="{ECA8EA67-91E1-47E1-AAFA-199C754AC560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8282" t="12575" b="1"/>
          <a:stretch/>
        </p:blipFill>
        <p:spPr>
          <a:xfrm>
            <a:off x="9087535" y="1368064"/>
            <a:ext cx="244924" cy="200519"/>
          </a:xfrm>
          <a:prstGeom prst="rect">
            <a:avLst/>
          </a:prstGeom>
        </p:spPr>
      </p:pic>
      <p:pic>
        <p:nvPicPr>
          <p:cNvPr id="171" name="Picture 170">
            <a:extLst>
              <a:ext uri="{FF2B5EF4-FFF2-40B4-BE49-F238E27FC236}">
                <a16:creationId xmlns:a16="http://schemas.microsoft.com/office/drawing/2014/main" id="{FF6C55AD-1984-4011-8CCB-D33663C5BFBB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8282" t="12575" b="1"/>
          <a:stretch/>
        </p:blipFill>
        <p:spPr>
          <a:xfrm>
            <a:off x="9084185" y="1665995"/>
            <a:ext cx="244924" cy="200519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993B5F8-1559-4C0C-B426-5CB06B0096F3}"/>
              </a:ext>
            </a:extLst>
          </p:cNvPr>
          <p:cNvSpPr txBox="1"/>
          <p:nvPr/>
        </p:nvSpPr>
        <p:spPr>
          <a:xfrm>
            <a:off x="8274932" y="1349395"/>
            <a:ext cx="85311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PRINT SCREEN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C9DA1038-35B9-4F09-8A03-55C86C99BC7E}"/>
              </a:ext>
            </a:extLst>
          </p:cNvPr>
          <p:cNvSpPr txBox="1"/>
          <p:nvPr/>
        </p:nvSpPr>
        <p:spPr>
          <a:xfrm>
            <a:off x="8355082" y="1625385"/>
            <a:ext cx="77296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PRINT SPECS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262D6116-B836-43BC-AFB2-B56BAF808D00}"/>
              </a:ext>
            </a:extLst>
          </p:cNvPr>
          <p:cNvSpPr txBox="1"/>
          <p:nvPr/>
        </p:nvSpPr>
        <p:spPr>
          <a:xfrm>
            <a:off x="8137074" y="1062921"/>
            <a:ext cx="9909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PRINT TITLEPAGE</a:t>
            </a:r>
          </a:p>
        </p:txBody>
      </p:sp>
      <p:pic>
        <p:nvPicPr>
          <p:cNvPr id="175" name="Picture 174">
            <a:extLst>
              <a:ext uri="{FF2B5EF4-FFF2-40B4-BE49-F238E27FC236}">
                <a16:creationId xmlns:a16="http://schemas.microsoft.com/office/drawing/2014/main" id="{6462DC35-C31E-493A-B306-5E4ACEFF4F4E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8282" t="12575" b="1"/>
          <a:stretch/>
        </p:blipFill>
        <p:spPr>
          <a:xfrm>
            <a:off x="9093188" y="2593387"/>
            <a:ext cx="244924" cy="200519"/>
          </a:xfrm>
          <a:prstGeom prst="rect">
            <a:avLst/>
          </a:prstGeom>
        </p:spPr>
      </p:pic>
      <p:sp>
        <p:nvSpPr>
          <p:cNvPr id="176" name="TextBox 175">
            <a:extLst>
              <a:ext uri="{FF2B5EF4-FFF2-40B4-BE49-F238E27FC236}">
                <a16:creationId xmlns:a16="http://schemas.microsoft.com/office/drawing/2014/main" id="{739C3D64-DEB7-4945-AB2E-697F1B42A345}"/>
              </a:ext>
            </a:extLst>
          </p:cNvPr>
          <p:cNvSpPr txBox="1"/>
          <p:nvPr/>
        </p:nvSpPr>
        <p:spPr>
          <a:xfrm>
            <a:off x="7935096" y="2587451"/>
            <a:ext cx="119295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PRINT </a:t>
            </a:r>
            <a:r>
              <a:rPr lang="en-US" sz="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ALL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PRODUCTS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4477C70-2D69-4A9F-AF62-E47CF1988DF1}"/>
              </a:ext>
            </a:extLst>
          </p:cNvPr>
          <p:cNvSpPr/>
          <p:nvPr/>
        </p:nvSpPr>
        <p:spPr>
          <a:xfrm>
            <a:off x="1628678" y="470925"/>
            <a:ext cx="7747278" cy="200830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272916AD-0968-4641-AE1A-AEEEE0ECF6C2}"/>
              </a:ext>
            </a:extLst>
          </p:cNvPr>
          <p:cNvCxnSpPr>
            <a:cxnSpLocks/>
          </p:cNvCxnSpPr>
          <p:nvPr/>
        </p:nvCxnSpPr>
        <p:spPr>
          <a:xfrm>
            <a:off x="1680580" y="3023072"/>
            <a:ext cx="769537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77F9DEEE-D6B2-49AF-B873-0B0BAA095293}"/>
              </a:ext>
            </a:extLst>
          </p:cNvPr>
          <p:cNvSpPr txBox="1"/>
          <p:nvPr/>
        </p:nvSpPr>
        <p:spPr>
          <a:xfrm>
            <a:off x="1980985" y="2578230"/>
            <a:ext cx="7441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CUSTOMIZE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1FCF8E-3E4E-4A4A-B876-24A6BF636A4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680579" y="2565307"/>
            <a:ext cx="301149" cy="250061"/>
          </a:xfrm>
          <a:prstGeom prst="rect">
            <a:avLst/>
          </a:prstGeom>
        </p:spPr>
      </p:pic>
      <p:grpSp>
        <p:nvGrpSpPr>
          <p:cNvPr id="49" name="Group 48">
            <a:extLst>
              <a:ext uri="{FF2B5EF4-FFF2-40B4-BE49-F238E27FC236}">
                <a16:creationId xmlns:a16="http://schemas.microsoft.com/office/drawing/2014/main" id="{AD3721D5-9408-4A3C-A7D4-FD9E6B3D8C3F}"/>
              </a:ext>
            </a:extLst>
          </p:cNvPr>
          <p:cNvGrpSpPr/>
          <p:nvPr/>
        </p:nvGrpSpPr>
        <p:grpSpPr>
          <a:xfrm>
            <a:off x="2748469" y="2556067"/>
            <a:ext cx="213520" cy="246221"/>
            <a:chOff x="10186623" y="1606733"/>
            <a:chExt cx="213520" cy="24622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0024FAE8-CCD6-409F-B04C-BFB9E34D4D45}"/>
                </a:ext>
              </a:extLst>
            </p:cNvPr>
            <p:cNvSpPr/>
            <p:nvPr/>
          </p:nvSpPr>
          <p:spPr>
            <a:xfrm>
              <a:off x="10221459" y="1667164"/>
              <a:ext cx="132735" cy="1253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3AFD03C5-2183-461D-A43E-DD03A94F345E}"/>
                </a:ext>
              </a:extLst>
            </p:cNvPr>
            <p:cNvSpPr txBox="1"/>
            <p:nvPr/>
          </p:nvSpPr>
          <p:spPr>
            <a:xfrm>
              <a:off x="10186623" y="1606733"/>
              <a:ext cx="2135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</a:t>
              </a:r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4F6E7483-7A04-4F92-A64D-973F585489B3}"/>
              </a:ext>
            </a:extLst>
          </p:cNvPr>
          <p:cNvSpPr/>
          <p:nvPr/>
        </p:nvSpPr>
        <p:spPr>
          <a:xfrm>
            <a:off x="1582375" y="6261066"/>
            <a:ext cx="7962841" cy="5969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E992217F-57CE-494B-AEE1-DF6508A9C116}"/>
              </a:ext>
            </a:extLst>
          </p:cNvPr>
          <p:cNvSpPr/>
          <p:nvPr/>
        </p:nvSpPr>
        <p:spPr>
          <a:xfrm>
            <a:off x="8188364" y="1583831"/>
            <a:ext cx="1278294" cy="346350"/>
          </a:xfrm>
          <a:prstGeom prst="roundRect">
            <a:avLst/>
          </a:prstGeom>
          <a:noFill/>
          <a:ln w="41275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0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540</Words>
  <Application>Microsoft Office PowerPoint</Application>
  <PresentationFormat>Widescreen</PresentationFormat>
  <Paragraphs>119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Oleg M. Petryuchenko</dc:creator>
  <cp:lastModifiedBy>Oleg M. Petryuchenko</cp:lastModifiedBy>
  <cp:revision>65</cp:revision>
  <dcterms:created xsi:type="dcterms:W3CDTF">2018-02-28T16:27:43Z</dcterms:created>
  <dcterms:modified xsi:type="dcterms:W3CDTF">2018-03-01T21:06:58Z</dcterms:modified>
</cp:coreProperties>
</file>