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3" autoAdjust="0"/>
    <p:restoredTop sz="94660"/>
  </p:normalViewPr>
  <p:slideViewPr>
    <p:cSldViewPr snapToGrid="0">
      <p:cViewPr varScale="1">
        <p:scale>
          <a:sx n="92" d="100"/>
          <a:sy n="92" d="100"/>
        </p:scale>
        <p:origin x="90" y="7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F321B-2B00-44FC-AAE6-8F44C10EF780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22483-D801-41A6-AF74-92E2EA147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635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F321B-2B00-44FC-AAE6-8F44C10EF780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22483-D801-41A6-AF74-92E2EA147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01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F321B-2B00-44FC-AAE6-8F44C10EF780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22483-D801-41A6-AF74-92E2EA147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495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F321B-2B00-44FC-AAE6-8F44C10EF780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22483-D801-41A6-AF74-92E2EA147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197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F321B-2B00-44FC-AAE6-8F44C10EF780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22483-D801-41A6-AF74-92E2EA147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251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F321B-2B00-44FC-AAE6-8F44C10EF780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22483-D801-41A6-AF74-92E2EA147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301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F321B-2B00-44FC-AAE6-8F44C10EF780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22483-D801-41A6-AF74-92E2EA147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169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F321B-2B00-44FC-AAE6-8F44C10EF780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22483-D801-41A6-AF74-92E2EA147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37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F321B-2B00-44FC-AAE6-8F44C10EF780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22483-D801-41A6-AF74-92E2EA147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065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F321B-2B00-44FC-AAE6-8F44C10EF780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22483-D801-41A6-AF74-92E2EA147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868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F321B-2B00-44FC-AAE6-8F44C10EF780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22483-D801-41A6-AF74-92E2EA147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270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F321B-2B00-44FC-AAE6-8F44C10EF780}" type="datetimeFigureOut">
              <a:rPr lang="en-US" smtClean="0"/>
              <a:t>5/22/2018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822483-D801-41A6-AF74-92E2EA147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237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extBox 100">
            <a:extLst>
              <a:ext uri="{FF2B5EF4-FFF2-40B4-BE49-F238E27FC236}">
                <a16:creationId xmlns:a16="http://schemas.microsoft.com/office/drawing/2014/main" xmlns="" id="{DF7F3806-5854-4E93-9D5E-B84C118C5A3B}"/>
              </a:ext>
            </a:extLst>
          </p:cNvPr>
          <p:cNvSpPr txBox="1"/>
          <p:nvPr/>
        </p:nvSpPr>
        <p:spPr>
          <a:xfrm>
            <a:off x="10105534" y="786593"/>
            <a:ext cx="19835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page </a:t>
            </a:r>
            <a:r>
              <a:rPr lang="en-US" sz="1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edges. Same for printer and pdf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8D894CA1-56EC-4E2D-92C4-C98308F960C5}"/>
              </a:ext>
            </a:extLst>
          </p:cNvPr>
          <p:cNvSpPr/>
          <p:nvPr/>
        </p:nvSpPr>
        <p:spPr>
          <a:xfrm>
            <a:off x="1322939" y="573140"/>
            <a:ext cx="8643253" cy="6284860"/>
          </a:xfrm>
          <a:prstGeom prst="rect">
            <a:avLst/>
          </a:prstGeom>
          <a:noFill/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3" name="Straight Arrow Connector 182">
            <a:extLst>
              <a:ext uri="{FF2B5EF4-FFF2-40B4-BE49-F238E27FC236}">
                <a16:creationId xmlns:a16="http://schemas.microsoft.com/office/drawing/2014/main" xmlns="" id="{2DB4DF4B-B619-45FD-AA30-BEA9C5DF2CCE}"/>
              </a:ext>
            </a:extLst>
          </p:cNvPr>
          <p:cNvCxnSpPr>
            <a:cxnSpLocks/>
          </p:cNvCxnSpPr>
          <p:nvPr/>
        </p:nvCxnSpPr>
        <p:spPr>
          <a:xfrm flipH="1">
            <a:off x="9936839" y="1003056"/>
            <a:ext cx="337390" cy="1561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" name="TextBox 183">
            <a:extLst>
              <a:ext uri="{FF2B5EF4-FFF2-40B4-BE49-F238E27FC236}">
                <a16:creationId xmlns:a16="http://schemas.microsoft.com/office/drawing/2014/main" xmlns="" id="{00184E92-9565-47DB-9B46-DAEE05C6FFBC}"/>
              </a:ext>
            </a:extLst>
          </p:cNvPr>
          <p:cNvSpPr txBox="1"/>
          <p:nvPr/>
        </p:nvSpPr>
        <p:spPr>
          <a:xfrm>
            <a:off x="409643" y="815887"/>
            <a:ext cx="208646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Have additional white header, by shrinking original pdf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185" name="Straight Arrow Connector 184">
            <a:extLst>
              <a:ext uri="{FF2B5EF4-FFF2-40B4-BE49-F238E27FC236}">
                <a16:creationId xmlns:a16="http://schemas.microsoft.com/office/drawing/2014/main" xmlns="" id="{C7ACF035-1391-4EAA-9EA1-867F44E97861}"/>
              </a:ext>
            </a:extLst>
          </p:cNvPr>
          <p:cNvCxnSpPr>
            <a:cxnSpLocks/>
          </p:cNvCxnSpPr>
          <p:nvPr/>
        </p:nvCxnSpPr>
        <p:spPr>
          <a:xfrm flipH="1">
            <a:off x="9256983" y="3251379"/>
            <a:ext cx="805342" cy="920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xmlns="" id="{6A194B69-E4BE-475F-A8A4-F8432DDCCC06}"/>
              </a:ext>
            </a:extLst>
          </p:cNvPr>
          <p:cNvCxnSpPr>
            <a:cxnSpLocks/>
          </p:cNvCxnSpPr>
          <p:nvPr/>
        </p:nvCxnSpPr>
        <p:spPr>
          <a:xfrm>
            <a:off x="1681936" y="1470151"/>
            <a:ext cx="7831846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8BA708D4-F714-49DD-9225-F4509C68C6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1937" y="1609777"/>
            <a:ext cx="7977718" cy="4984847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3F16A1D0-0C7E-4458-8BD0-B8C9672BDFA7}"/>
              </a:ext>
            </a:extLst>
          </p:cNvPr>
          <p:cNvSpPr txBox="1"/>
          <p:nvPr/>
        </p:nvSpPr>
        <p:spPr>
          <a:xfrm>
            <a:off x="8996464" y="746398"/>
            <a:ext cx="663192" cy="461665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22</a:t>
            </a:r>
            <a:endParaRPr lang="en-US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xmlns="" id="{53CFA3FF-141C-4459-A4FE-317B3AFA480E}"/>
              </a:ext>
            </a:extLst>
          </p:cNvPr>
          <p:cNvCxnSpPr/>
          <p:nvPr/>
        </p:nvCxnSpPr>
        <p:spPr>
          <a:xfrm flipH="1">
            <a:off x="2822680" y="1490892"/>
            <a:ext cx="39188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xmlns="" id="{D796DD87-49FB-4D5B-9FFD-97CFC5A09787}"/>
              </a:ext>
            </a:extLst>
          </p:cNvPr>
          <p:cNvCxnSpPr/>
          <p:nvPr/>
        </p:nvCxnSpPr>
        <p:spPr>
          <a:xfrm flipH="1">
            <a:off x="2813349" y="539861"/>
            <a:ext cx="4198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xmlns="" id="{F4F087FE-BD9D-41F1-94D5-142A047BFAA3}"/>
              </a:ext>
            </a:extLst>
          </p:cNvPr>
          <p:cNvCxnSpPr/>
          <p:nvPr/>
        </p:nvCxnSpPr>
        <p:spPr>
          <a:xfrm>
            <a:off x="3018623" y="454391"/>
            <a:ext cx="0" cy="11972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xmlns="" id="{6AAB3495-0124-46C3-8CEE-FC37F133B026}"/>
              </a:ext>
            </a:extLst>
          </p:cNvPr>
          <p:cNvSpPr txBox="1"/>
          <p:nvPr/>
        </p:nvSpPr>
        <p:spPr>
          <a:xfrm>
            <a:off x="2496109" y="914549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“H”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xmlns="" id="{DDD9AC50-8F75-4483-8E3D-1E1B724C0654}"/>
              </a:ext>
            </a:extLst>
          </p:cNvPr>
          <p:cNvSpPr txBox="1"/>
          <p:nvPr/>
        </p:nvSpPr>
        <p:spPr>
          <a:xfrm>
            <a:off x="10062325" y="49920"/>
            <a:ext cx="19835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Tag (right aligned</a:t>
            </a:r>
            <a:r>
              <a:rPr lang="en-US" sz="1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)</a:t>
            </a:r>
          </a:p>
          <a:p>
            <a:r>
              <a:rPr lang="en-US" sz="1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See next page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xmlns="" id="{BBA06E9E-330F-4F7A-A808-B769EAAB0619}"/>
              </a:ext>
            </a:extLst>
          </p:cNvPr>
          <p:cNvCxnSpPr>
            <a:cxnSpLocks/>
          </p:cNvCxnSpPr>
          <p:nvPr/>
        </p:nvCxnSpPr>
        <p:spPr>
          <a:xfrm flipH="1">
            <a:off x="9513782" y="244583"/>
            <a:ext cx="621105" cy="5713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3227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4643" y="581177"/>
            <a:ext cx="10888455" cy="1257562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8D894CA1-56EC-4E2D-92C4-C98308F960C5}"/>
              </a:ext>
            </a:extLst>
          </p:cNvPr>
          <p:cNvSpPr/>
          <p:nvPr/>
        </p:nvSpPr>
        <p:spPr>
          <a:xfrm>
            <a:off x="1322939" y="3429000"/>
            <a:ext cx="8643253" cy="3429000"/>
          </a:xfrm>
          <a:prstGeom prst="rect">
            <a:avLst/>
          </a:prstGeom>
          <a:noFill/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309F5518-5C30-4583-9E9D-385CB5BF21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8404" y="3707450"/>
            <a:ext cx="1015705" cy="59359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594110" y="3632802"/>
            <a:ext cx="17132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Company Name</a:t>
            </a:r>
          </a:p>
          <a:p>
            <a:r>
              <a:rPr lang="en-US" sz="1200" dirty="0" smtClean="0"/>
              <a:t>Address, </a:t>
            </a:r>
          </a:p>
          <a:p>
            <a:r>
              <a:rPr lang="en-US" sz="1200" dirty="0" smtClean="0"/>
              <a:t>City, State, Zip</a:t>
            </a:r>
          </a:p>
          <a:p>
            <a:r>
              <a:rPr lang="en-US" sz="1200" dirty="0" smtClean="0"/>
              <a:t>Phone</a:t>
            </a:r>
          </a:p>
          <a:p>
            <a:r>
              <a:rPr lang="en-US" sz="1200" dirty="0" smtClean="0"/>
              <a:t>email</a:t>
            </a:r>
            <a:endParaRPr lang="en-US" sz="1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3F16A1D0-0C7E-4458-8BD0-B8C9672BDFA7}"/>
              </a:ext>
            </a:extLst>
          </p:cNvPr>
          <p:cNvSpPr txBox="1"/>
          <p:nvPr/>
        </p:nvSpPr>
        <p:spPr>
          <a:xfrm>
            <a:off x="9082887" y="3632802"/>
            <a:ext cx="663192" cy="461665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F22</a:t>
            </a:r>
            <a:endParaRPr lang="en-US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3F16A1D0-0C7E-4458-8BD0-B8C9672BDFA7}"/>
              </a:ext>
            </a:extLst>
          </p:cNvPr>
          <p:cNvSpPr txBox="1"/>
          <p:nvPr/>
        </p:nvSpPr>
        <p:spPr>
          <a:xfrm>
            <a:off x="4395314" y="3944484"/>
            <a:ext cx="3992547" cy="338554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T254L-023-SDC-120V-10DIM-2E-BL-GL2</a:t>
            </a:r>
            <a:endParaRPr lang="en-US" sz="1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4307340" y="3674559"/>
            <a:ext cx="0" cy="887502"/>
          </a:xfrm>
          <a:prstGeom prst="line">
            <a:avLst/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3F16A1D0-0C7E-4458-8BD0-B8C9672BDFA7}"/>
              </a:ext>
            </a:extLst>
          </p:cNvPr>
          <p:cNvSpPr txBox="1"/>
          <p:nvPr/>
        </p:nvSpPr>
        <p:spPr>
          <a:xfrm>
            <a:off x="4373638" y="3553222"/>
            <a:ext cx="3992547" cy="338554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Project Name</a:t>
            </a:r>
            <a:endParaRPr lang="en-US" sz="1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3F16A1D0-0C7E-4458-8BD0-B8C9672BDFA7}"/>
              </a:ext>
            </a:extLst>
          </p:cNvPr>
          <p:cNvSpPr txBox="1"/>
          <p:nvPr/>
        </p:nvSpPr>
        <p:spPr>
          <a:xfrm>
            <a:off x="4395313" y="4188013"/>
            <a:ext cx="3994420" cy="307777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w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ith green glass</a:t>
            </a:r>
            <a:endParaRPr lang="en-US" sz="1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8862774" y="3674559"/>
            <a:ext cx="0" cy="887502"/>
          </a:xfrm>
          <a:prstGeom prst="line">
            <a:avLst/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 flipV="1">
            <a:off x="4480527" y="3863226"/>
            <a:ext cx="4244009" cy="408"/>
          </a:xfrm>
          <a:prstGeom prst="line">
            <a:avLst/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1578405" y="4723113"/>
            <a:ext cx="8167674" cy="41025"/>
          </a:xfrm>
          <a:prstGeom prst="line">
            <a:avLst/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1997765" y="914400"/>
            <a:ext cx="6997148" cy="27184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3568148" y="895207"/>
            <a:ext cx="2932043" cy="32853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2732868" y="719384"/>
            <a:ext cx="2682145" cy="276999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sz="1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T254L-023-SDC-120V-10DIM-2E-BL-GL2</a:t>
            </a:r>
          </a:p>
        </p:txBody>
      </p:sp>
      <p:cxnSp>
        <p:nvCxnSpPr>
          <p:cNvPr id="33" name="Straight Arrow Connector 32"/>
          <p:cNvCxnSpPr/>
          <p:nvPr/>
        </p:nvCxnSpPr>
        <p:spPr>
          <a:xfrm flipH="1">
            <a:off x="5327374" y="1209958"/>
            <a:ext cx="168965" cy="32313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Arrow Connector 2"/>
          <p:cNvCxnSpPr/>
          <p:nvPr/>
        </p:nvCxnSpPr>
        <p:spPr>
          <a:xfrm>
            <a:off x="874643" y="2431473"/>
            <a:ext cx="703761" cy="11217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01336" y="2171700"/>
            <a:ext cx="19650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company logo, info</a:t>
            </a:r>
            <a:endParaRPr lang="en-US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4025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52</Words>
  <Application>Microsoft Office PowerPoint</Application>
  <PresentationFormat>Widescreen</PresentationFormat>
  <Paragraphs>17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work</dc:creator>
  <cp:lastModifiedBy>work</cp:lastModifiedBy>
  <cp:revision>3</cp:revision>
  <dcterms:created xsi:type="dcterms:W3CDTF">2018-05-22T01:58:53Z</dcterms:created>
  <dcterms:modified xsi:type="dcterms:W3CDTF">2018-05-22T12:01:10Z</dcterms:modified>
</cp:coreProperties>
</file>